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sldIdLst>
    <p:sldId id="259" r:id="rId5"/>
    <p:sldId id="256" r:id="rId6"/>
    <p:sldId id="257" r:id="rId7"/>
    <p:sldId id="260" r:id="rId8"/>
    <p:sldId id="261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378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928" autoAdjust="0"/>
  </p:normalViewPr>
  <p:slideViewPr>
    <p:cSldViewPr>
      <p:cViewPr varScale="1">
        <p:scale>
          <a:sx n="154" d="100"/>
          <a:sy n="154" d="100"/>
        </p:scale>
        <p:origin x="200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62EC5-578B-4A9C-A38A-7DF582604A86}" type="datetimeFigureOut">
              <a:rPr lang="fi-FI" smtClean="0"/>
              <a:pPr/>
              <a:t>7.12.2022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2CD9-F350-4165-AB42-8343341773F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6317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6904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38846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6838"/>
            <a:ext cx="1440000" cy="252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7.12.2022</a:t>
            </a:fld>
            <a:endParaRPr lang="fi-FI" dirty="0"/>
          </a:p>
        </p:txBody>
      </p:sp>
      <p:sp>
        <p:nvSpPr>
          <p:cNvPr id="10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12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13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pic>
        <p:nvPicPr>
          <p:cNvPr id="14" name="Kuva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Tekstidia: 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6B9E0-AE4D-47F9-9DDE-55B177305E0F}" type="datetime1">
              <a:rPr lang="fi-FI" smtClean="0"/>
              <a:pPr/>
              <a:t>7.12.2022</a:t>
            </a:fld>
            <a:endParaRPr lang="fi-FI"/>
          </a:p>
        </p:txBody>
      </p:sp>
      <p:pic>
        <p:nvPicPr>
          <p:cNvPr id="10" name="Kuva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icture Placeholder 85">
            <a:extLst>
              <a:ext uri="{FF2B5EF4-FFF2-40B4-BE49-F238E27FC236}">
                <a16:creationId xmlns:a16="http://schemas.microsoft.com/office/drawing/2014/main" id="{27C8F013-58D5-4ABD-B2CB-0431FD14933E}"/>
              </a:ext>
            </a:extLst>
          </p:cNvPr>
          <p:cNvSpPr>
            <a:spLocks noGrp="1"/>
          </p:cNvSpPr>
          <p:nvPr userDrawn="1">
            <p:ph type="pic" sz="quarter" idx="29"/>
          </p:nvPr>
        </p:nvSpPr>
        <p:spPr>
          <a:xfrm>
            <a:off x="663232" y="918636"/>
            <a:ext cx="712800" cy="6876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9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5257CB-11D8-4D35-A676-05EDEFAA2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8692" y="595088"/>
            <a:ext cx="6462882" cy="793932"/>
          </a:xfrm>
        </p:spPr>
        <p:txBody>
          <a:bodyPr anchor="b">
            <a:normAutofit/>
          </a:bodyPr>
          <a:lstStyle>
            <a:lvl1pPr algn="r">
              <a:defRPr sz="33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A622EE-EB76-4F63-BF73-21A4E7D3C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48692" y="1404941"/>
            <a:ext cx="6462882" cy="481916"/>
          </a:xfrm>
        </p:spPr>
        <p:txBody>
          <a:bodyPr>
            <a:noAutofit/>
          </a:bodyPr>
          <a:lstStyle>
            <a:lvl1pPr marL="0" indent="0" algn="r">
              <a:buNone/>
              <a:defRPr sz="2100" i="1">
                <a:solidFill>
                  <a:schemeClr val="accent3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0D56C11-4279-4A7A-8ED5-B3CC4B49EBCE}"/>
              </a:ext>
            </a:extLst>
          </p:cNvPr>
          <p:cNvSpPr/>
          <p:nvPr userDrawn="1"/>
        </p:nvSpPr>
        <p:spPr>
          <a:xfrm>
            <a:off x="656035" y="2404913"/>
            <a:ext cx="8487965" cy="630936"/>
          </a:xfrm>
          <a:prstGeom prst="rect">
            <a:avLst/>
          </a:prstGeom>
          <a:solidFill>
            <a:srgbClr val="DEE6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350"/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1448BB1C-FCE0-4368-9454-1C343179F825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749901" y="2489256"/>
            <a:ext cx="1272778" cy="450850"/>
          </a:xfrm>
        </p:spPr>
        <p:txBody>
          <a:bodyPr>
            <a:noAutofit/>
          </a:bodyPr>
          <a:lstStyle>
            <a:lvl1pPr marL="0" indent="0">
              <a:buNone/>
              <a:defRPr sz="2100" b="1">
                <a:solidFill>
                  <a:schemeClr val="accent1"/>
                </a:solidFill>
                <a:latin typeface="+mj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5" name="Text Placeholder 67">
            <a:extLst>
              <a:ext uri="{FF2B5EF4-FFF2-40B4-BE49-F238E27FC236}">
                <a16:creationId xmlns:a16="http://schemas.microsoft.com/office/drawing/2014/main" id="{0F809E17-A64D-4926-86F9-F23BA9D43374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51503" y="3176106"/>
            <a:ext cx="1272778" cy="368946"/>
          </a:xfrm>
        </p:spPr>
        <p:txBody>
          <a:bodyPr>
            <a:noAutofit/>
          </a:bodyPr>
          <a:lstStyle>
            <a:lvl1pPr marL="0" indent="0">
              <a:buNone/>
              <a:defRPr sz="1350" b="1">
                <a:solidFill>
                  <a:schemeClr val="accent3"/>
                </a:solidFill>
                <a:latin typeface="+mj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Step 1</a:t>
            </a:r>
            <a:endParaRPr lang="ru-RU" dirty="0"/>
          </a:p>
        </p:txBody>
      </p:sp>
      <p:sp>
        <p:nvSpPr>
          <p:cNvPr id="80" name="Text Placeholder 67">
            <a:extLst>
              <a:ext uri="{FF2B5EF4-FFF2-40B4-BE49-F238E27FC236}">
                <a16:creationId xmlns:a16="http://schemas.microsoft.com/office/drawing/2014/main" id="{CEAEBD1B-4DD3-4194-BDB3-E70AEE2E0CDB}"/>
              </a:ext>
            </a:extLst>
          </p:cNvPr>
          <p:cNvSpPr>
            <a:spLocks noGrp="1"/>
          </p:cNvSpPr>
          <p:nvPr userDrawn="1">
            <p:ph type="body" sz="quarter" idx="24"/>
          </p:nvPr>
        </p:nvSpPr>
        <p:spPr>
          <a:xfrm>
            <a:off x="749901" y="3580664"/>
            <a:ext cx="1272778" cy="1414919"/>
          </a:xfrm>
        </p:spPr>
        <p:txBody>
          <a:bodyPr>
            <a:noAutofit/>
          </a:bodyPr>
          <a:lstStyle>
            <a:lvl1pPr marL="0" indent="0">
              <a:buNone/>
              <a:defRPr sz="1125" b="0" i="1">
                <a:solidFill>
                  <a:schemeClr val="accent3"/>
                </a:solidFill>
                <a:latin typeface="+mn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67">
            <a:extLst>
              <a:ext uri="{FF2B5EF4-FFF2-40B4-BE49-F238E27FC236}">
                <a16:creationId xmlns:a16="http://schemas.microsoft.com/office/drawing/2014/main" id="{D78D23EB-5D9F-4540-94A3-08DBF7B8B91F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2307697" y="2489256"/>
            <a:ext cx="1272778" cy="450850"/>
          </a:xfrm>
        </p:spPr>
        <p:txBody>
          <a:bodyPr>
            <a:noAutofit/>
          </a:bodyPr>
          <a:lstStyle>
            <a:lvl1pPr marL="0" indent="0">
              <a:buNone/>
              <a:defRPr sz="2100" b="1">
                <a:solidFill>
                  <a:schemeClr val="accent1"/>
                </a:solidFill>
                <a:latin typeface="+mj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6" name="Text Placeholder 67">
            <a:extLst>
              <a:ext uri="{FF2B5EF4-FFF2-40B4-BE49-F238E27FC236}">
                <a16:creationId xmlns:a16="http://schemas.microsoft.com/office/drawing/2014/main" id="{52C8DAAC-AC34-4ADE-B88F-1C9288A5AEAB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2309298" y="3176106"/>
            <a:ext cx="1272778" cy="368946"/>
          </a:xfrm>
        </p:spPr>
        <p:txBody>
          <a:bodyPr>
            <a:noAutofit/>
          </a:bodyPr>
          <a:lstStyle>
            <a:lvl1pPr marL="0" indent="0">
              <a:buNone/>
              <a:defRPr sz="1350" b="1">
                <a:solidFill>
                  <a:schemeClr val="accent3"/>
                </a:solidFill>
                <a:latin typeface="+mj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Step 2</a:t>
            </a:r>
            <a:endParaRPr lang="ru-RU" dirty="0"/>
          </a:p>
        </p:txBody>
      </p:sp>
      <p:sp>
        <p:nvSpPr>
          <p:cNvPr id="81" name="Text Placeholder 67">
            <a:extLst>
              <a:ext uri="{FF2B5EF4-FFF2-40B4-BE49-F238E27FC236}">
                <a16:creationId xmlns:a16="http://schemas.microsoft.com/office/drawing/2014/main" id="{11C83BFB-0EB8-4D80-943B-BA7A252D4DFE}"/>
              </a:ext>
            </a:extLst>
          </p:cNvPr>
          <p:cNvSpPr>
            <a:spLocks noGrp="1"/>
          </p:cNvSpPr>
          <p:nvPr userDrawn="1">
            <p:ph type="body" sz="quarter" idx="25"/>
          </p:nvPr>
        </p:nvSpPr>
        <p:spPr>
          <a:xfrm>
            <a:off x="2307697" y="3580664"/>
            <a:ext cx="1272778" cy="1414919"/>
          </a:xfrm>
        </p:spPr>
        <p:txBody>
          <a:bodyPr>
            <a:noAutofit/>
          </a:bodyPr>
          <a:lstStyle>
            <a:lvl1pPr marL="0" indent="0">
              <a:buNone/>
              <a:defRPr sz="1125" b="0" i="1">
                <a:solidFill>
                  <a:schemeClr val="accent3"/>
                </a:solidFill>
                <a:latin typeface="+mn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67">
            <a:extLst>
              <a:ext uri="{FF2B5EF4-FFF2-40B4-BE49-F238E27FC236}">
                <a16:creationId xmlns:a16="http://schemas.microsoft.com/office/drawing/2014/main" id="{4ED1DE17-B2BC-417B-BFB0-D3CDF7209734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3865493" y="2489256"/>
            <a:ext cx="1272778" cy="450850"/>
          </a:xfrm>
        </p:spPr>
        <p:txBody>
          <a:bodyPr>
            <a:noAutofit/>
          </a:bodyPr>
          <a:lstStyle>
            <a:lvl1pPr marL="0" indent="0">
              <a:buNone/>
              <a:defRPr sz="2100" b="1">
                <a:solidFill>
                  <a:schemeClr val="accent1"/>
                </a:solidFill>
                <a:latin typeface="+mj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7" name="Text Placeholder 67">
            <a:extLst>
              <a:ext uri="{FF2B5EF4-FFF2-40B4-BE49-F238E27FC236}">
                <a16:creationId xmlns:a16="http://schemas.microsoft.com/office/drawing/2014/main" id="{2406C601-7B6F-4E9D-A973-B2CC92C0DDA5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3867094" y="3176106"/>
            <a:ext cx="1272778" cy="368946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 b="1">
                <a:solidFill>
                  <a:schemeClr val="accent3"/>
                </a:solidFill>
                <a:latin typeface="+mj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Step 3</a:t>
            </a:r>
            <a:endParaRPr lang="ru-RU" dirty="0"/>
          </a:p>
        </p:txBody>
      </p:sp>
      <p:sp>
        <p:nvSpPr>
          <p:cNvPr id="82" name="Text Placeholder 67">
            <a:extLst>
              <a:ext uri="{FF2B5EF4-FFF2-40B4-BE49-F238E27FC236}">
                <a16:creationId xmlns:a16="http://schemas.microsoft.com/office/drawing/2014/main" id="{1863E5AC-A2CE-4EFB-9433-5F599B2B061F}"/>
              </a:ext>
            </a:extLst>
          </p:cNvPr>
          <p:cNvSpPr>
            <a:spLocks noGrp="1"/>
          </p:cNvSpPr>
          <p:nvPr userDrawn="1">
            <p:ph type="body" sz="quarter" idx="26"/>
          </p:nvPr>
        </p:nvSpPr>
        <p:spPr>
          <a:xfrm>
            <a:off x="3865493" y="3580664"/>
            <a:ext cx="1272778" cy="1414919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25" b="0" i="1">
                <a:solidFill>
                  <a:schemeClr val="accent3"/>
                </a:solidFill>
                <a:latin typeface="+mn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71" name="Text Placeholder 67">
            <a:extLst>
              <a:ext uri="{FF2B5EF4-FFF2-40B4-BE49-F238E27FC236}">
                <a16:creationId xmlns:a16="http://schemas.microsoft.com/office/drawing/2014/main" id="{166A426C-5268-45E2-8D57-A0DC553E0187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5423289" y="2489256"/>
            <a:ext cx="1272778" cy="450850"/>
          </a:xfrm>
        </p:spPr>
        <p:txBody>
          <a:bodyPr>
            <a:noAutofit/>
          </a:bodyPr>
          <a:lstStyle>
            <a:lvl1pPr marL="0" indent="0">
              <a:buNone/>
              <a:defRPr sz="2100" b="1">
                <a:solidFill>
                  <a:schemeClr val="accent1"/>
                </a:solidFill>
                <a:latin typeface="+mj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8" name="Text Placeholder 67">
            <a:extLst>
              <a:ext uri="{FF2B5EF4-FFF2-40B4-BE49-F238E27FC236}">
                <a16:creationId xmlns:a16="http://schemas.microsoft.com/office/drawing/2014/main" id="{84AA07B3-267A-4EF3-884B-C7811E2A82E2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5424890" y="3176106"/>
            <a:ext cx="1272778" cy="368946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 b="1">
                <a:solidFill>
                  <a:schemeClr val="accent3"/>
                </a:solidFill>
                <a:latin typeface="+mj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Step 4</a:t>
            </a:r>
            <a:endParaRPr lang="ru-RU" dirty="0"/>
          </a:p>
        </p:txBody>
      </p:sp>
      <p:sp>
        <p:nvSpPr>
          <p:cNvPr id="83" name="Text Placeholder 67">
            <a:extLst>
              <a:ext uri="{FF2B5EF4-FFF2-40B4-BE49-F238E27FC236}">
                <a16:creationId xmlns:a16="http://schemas.microsoft.com/office/drawing/2014/main" id="{8200DF41-88E6-45EF-AE9D-B56233AD17E6}"/>
              </a:ext>
            </a:extLst>
          </p:cNvPr>
          <p:cNvSpPr>
            <a:spLocks noGrp="1"/>
          </p:cNvSpPr>
          <p:nvPr userDrawn="1">
            <p:ph type="body" sz="quarter" idx="27"/>
          </p:nvPr>
        </p:nvSpPr>
        <p:spPr>
          <a:xfrm>
            <a:off x="5423289" y="3580664"/>
            <a:ext cx="1272778" cy="1414919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25" b="0" i="1">
                <a:solidFill>
                  <a:schemeClr val="accent3"/>
                </a:solidFill>
                <a:latin typeface="+mn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72" name="Text Placeholder 67">
            <a:extLst>
              <a:ext uri="{FF2B5EF4-FFF2-40B4-BE49-F238E27FC236}">
                <a16:creationId xmlns:a16="http://schemas.microsoft.com/office/drawing/2014/main" id="{27F6FCF2-4954-4E07-BD4A-54040E169886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6981084" y="2489256"/>
            <a:ext cx="1272778" cy="450850"/>
          </a:xfrm>
        </p:spPr>
        <p:txBody>
          <a:bodyPr>
            <a:noAutofit/>
          </a:bodyPr>
          <a:lstStyle>
            <a:lvl1pPr marL="0" indent="0">
              <a:buNone/>
              <a:defRPr sz="2100" b="1">
                <a:solidFill>
                  <a:schemeClr val="accent1"/>
                </a:solidFill>
                <a:latin typeface="+mj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79" name="Text Placeholder 67">
            <a:extLst>
              <a:ext uri="{FF2B5EF4-FFF2-40B4-BE49-F238E27FC236}">
                <a16:creationId xmlns:a16="http://schemas.microsoft.com/office/drawing/2014/main" id="{9752F311-54E4-4A2F-A676-CE541AC3AF22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6982686" y="3176106"/>
            <a:ext cx="1272778" cy="368946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50" b="1">
                <a:solidFill>
                  <a:schemeClr val="accent3"/>
                </a:solidFill>
                <a:latin typeface="+mj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Step 5</a:t>
            </a:r>
            <a:endParaRPr lang="ru-RU" dirty="0"/>
          </a:p>
        </p:txBody>
      </p:sp>
      <p:sp>
        <p:nvSpPr>
          <p:cNvPr id="84" name="Text Placeholder 67">
            <a:extLst>
              <a:ext uri="{FF2B5EF4-FFF2-40B4-BE49-F238E27FC236}">
                <a16:creationId xmlns:a16="http://schemas.microsoft.com/office/drawing/2014/main" id="{293395E1-4412-462F-9A23-3BEF7CCC2498}"/>
              </a:ext>
            </a:extLst>
          </p:cNvPr>
          <p:cNvSpPr>
            <a:spLocks noGrp="1"/>
          </p:cNvSpPr>
          <p:nvPr userDrawn="1">
            <p:ph type="body" sz="quarter" idx="28"/>
          </p:nvPr>
        </p:nvSpPr>
        <p:spPr>
          <a:xfrm>
            <a:off x="6981084" y="3580664"/>
            <a:ext cx="1272778" cy="1414919"/>
          </a:xfr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25" b="0" i="1">
                <a:solidFill>
                  <a:schemeClr val="accent3"/>
                </a:solidFill>
                <a:latin typeface="+mn-lt"/>
              </a:defRPr>
            </a:lvl1pPr>
            <a:lvl2pPr>
              <a:defRPr sz="2100" b="1">
                <a:solidFill>
                  <a:srgbClr val="B4001B"/>
                </a:solidFill>
                <a:latin typeface="+mj-lt"/>
              </a:defRPr>
            </a:lvl2pPr>
            <a:lvl3pPr>
              <a:defRPr sz="2100" b="1">
                <a:solidFill>
                  <a:srgbClr val="B4001B"/>
                </a:solidFill>
                <a:latin typeface="+mj-lt"/>
              </a:defRPr>
            </a:lvl3pPr>
            <a:lvl4pPr>
              <a:defRPr sz="2100" b="1">
                <a:solidFill>
                  <a:srgbClr val="B4001B"/>
                </a:solidFill>
                <a:latin typeface="+mj-lt"/>
              </a:defRPr>
            </a:lvl4pPr>
            <a:lvl5pPr>
              <a:defRPr sz="2100" b="1">
                <a:solidFill>
                  <a:srgbClr val="B4001B"/>
                </a:solidFill>
                <a:latin typeface="+mj-lt"/>
              </a:defRPr>
            </a:lvl5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DA423E63-093D-4A99-8C31-28E180F8111E}"/>
              </a:ext>
            </a:extLst>
          </p:cNvPr>
          <p:cNvCxnSpPr>
            <a:cxnSpLocks/>
          </p:cNvCxnSpPr>
          <p:nvPr userDrawn="1"/>
        </p:nvCxnSpPr>
        <p:spPr>
          <a:xfrm>
            <a:off x="689498" y="2404913"/>
            <a:ext cx="8478000" cy="0"/>
          </a:xfrm>
          <a:prstGeom prst="line">
            <a:avLst/>
          </a:prstGeom>
          <a:ln w="19050">
            <a:solidFill>
              <a:srgbClr val="9399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79A9D-F468-4B5C-9092-EE37C9E34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513CFEE6-155F-4C22-BFC9-BDED101F64A3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50B2E-E157-4C0C-94EB-9A67DEC03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D0389-9377-4F66-90DE-3BF0280F5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E0FEE-E42D-435A-A441-DBC63D7AFC28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CC36F7E-FD23-48F3-A09A-9CC43031B561}"/>
              </a:ext>
            </a:extLst>
          </p:cNvPr>
          <p:cNvCxnSpPr>
            <a:cxnSpLocks/>
          </p:cNvCxnSpPr>
          <p:nvPr userDrawn="1"/>
        </p:nvCxnSpPr>
        <p:spPr>
          <a:xfrm>
            <a:off x="713623" y="3032671"/>
            <a:ext cx="8430377" cy="0"/>
          </a:xfrm>
          <a:prstGeom prst="line">
            <a:avLst/>
          </a:prstGeom>
          <a:ln w="7239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E7C53C9D-CCD7-2ED9-49E2-BFC60B28ADFF}"/>
              </a:ext>
            </a:extLst>
          </p:cNvPr>
          <p:cNvGrpSpPr/>
          <p:nvPr userDrawn="1"/>
        </p:nvGrpSpPr>
        <p:grpSpPr>
          <a:xfrm>
            <a:off x="529793" y="2331518"/>
            <a:ext cx="248474" cy="2853136"/>
            <a:chOff x="529793" y="2331517"/>
            <a:chExt cx="248474" cy="299932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DA69C45-59E4-81D6-5973-962C68E849C4}"/>
                </a:ext>
              </a:extLst>
            </p:cNvPr>
            <p:cNvGrpSpPr/>
            <p:nvPr userDrawn="1"/>
          </p:nvGrpSpPr>
          <p:grpSpPr>
            <a:xfrm>
              <a:off x="587697" y="2331517"/>
              <a:ext cx="125667" cy="2999323"/>
              <a:chOff x="882915" y="2453736"/>
              <a:chExt cx="137162" cy="2999323"/>
            </a:xfrm>
          </p:grpSpPr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A7D51966-D7B4-00D3-B84C-9814E8893E70}"/>
                  </a:ext>
                </a:extLst>
              </p:cNvPr>
              <p:cNvCxnSpPr/>
              <p:nvPr userDrawn="1"/>
            </p:nvCxnSpPr>
            <p:spPr>
              <a:xfrm>
                <a:off x="951497" y="2522316"/>
                <a:ext cx="0" cy="2898648"/>
              </a:xfrm>
              <a:prstGeom prst="line">
                <a:avLst/>
              </a:prstGeom>
              <a:ln w="190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D2A4A671-F568-2FC6-2547-B574AEB1983C}"/>
                  </a:ext>
                </a:extLst>
              </p:cNvPr>
              <p:cNvSpPr/>
              <p:nvPr userDrawn="1"/>
            </p:nvSpPr>
            <p:spPr>
              <a:xfrm>
                <a:off x="882915" y="2453736"/>
                <a:ext cx="137160" cy="13716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4C7F9A6B-65E1-477B-AC21-7D68651782B4}"/>
                  </a:ext>
                </a:extLst>
              </p:cNvPr>
              <p:cNvSpPr/>
              <p:nvPr userDrawn="1"/>
            </p:nvSpPr>
            <p:spPr>
              <a:xfrm>
                <a:off x="882917" y="5315899"/>
                <a:ext cx="137160" cy="13716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2220F789-4581-7454-17A5-35C5AEB7EFA1}"/>
                </a:ext>
              </a:extLst>
            </p:cNvPr>
            <p:cNvGrpSpPr/>
            <p:nvPr userDrawn="1"/>
          </p:nvGrpSpPr>
          <p:grpSpPr>
            <a:xfrm>
              <a:off x="529793" y="2898634"/>
              <a:ext cx="248474" cy="265176"/>
              <a:chOff x="818907" y="3062958"/>
              <a:chExt cx="265176" cy="265176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26FA0195-59DD-883C-51EA-412D311F7E3F}"/>
                  </a:ext>
                </a:extLst>
              </p:cNvPr>
              <p:cNvSpPr/>
              <p:nvPr userDrawn="1"/>
            </p:nvSpPr>
            <p:spPr>
              <a:xfrm>
                <a:off x="818907" y="3062958"/>
                <a:ext cx="265176" cy="2651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F4C3C0CE-201A-D788-7312-F93B15052CCA}"/>
                  </a:ext>
                </a:extLst>
              </p:cNvPr>
              <p:cNvSpPr/>
              <p:nvPr userDrawn="1"/>
            </p:nvSpPr>
            <p:spPr>
              <a:xfrm>
                <a:off x="882915" y="3126966"/>
                <a:ext cx="137160" cy="13716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D2ACD33-99DF-1300-41AB-DAFBCB618AEF}"/>
              </a:ext>
            </a:extLst>
          </p:cNvPr>
          <p:cNvGrpSpPr/>
          <p:nvPr userDrawn="1"/>
        </p:nvGrpSpPr>
        <p:grpSpPr>
          <a:xfrm>
            <a:off x="2041468" y="2331518"/>
            <a:ext cx="248474" cy="2853136"/>
            <a:chOff x="529793" y="2331517"/>
            <a:chExt cx="248474" cy="2999323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497A9D03-60CD-9039-C279-E18E4207A569}"/>
                </a:ext>
              </a:extLst>
            </p:cNvPr>
            <p:cNvGrpSpPr/>
            <p:nvPr userDrawn="1"/>
          </p:nvGrpSpPr>
          <p:grpSpPr>
            <a:xfrm>
              <a:off x="587697" y="2331517"/>
              <a:ext cx="125667" cy="2999323"/>
              <a:chOff x="882915" y="2453736"/>
              <a:chExt cx="137162" cy="2999323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7DA2ED15-547F-4CBF-85AA-D7318AAC338D}"/>
                  </a:ext>
                </a:extLst>
              </p:cNvPr>
              <p:cNvCxnSpPr/>
              <p:nvPr userDrawn="1"/>
            </p:nvCxnSpPr>
            <p:spPr>
              <a:xfrm>
                <a:off x="951497" y="2522316"/>
                <a:ext cx="0" cy="2898648"/>
              </a:xfrm>
              <a:prstGeom prst="line">
                <a:avLst/>
              </a:prstGeom>
              <a:ln w="190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70ABCF12-7547-2EA7-8309-172CD5B5F730}"/>
                  </a:ext>
                </a:extLst>
              </p:cNvPr>
              <p:cNvSpPr/>
              <p:nvPr userDrawn="1"/>
            </p:nvSpPr>
            <p:spPr>
              <a:xfrm>
                <a:off x="882915" y="2453736"/>
                <a:ext cx="137160" cy="13716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457FB38A-B283-20AC-85E5-C71C47181027}"/>
                  </a:ext>
                </a:extLst>
              </p:cNvPr>
              <p:cNvSpPr/>
              <p:nvPr userDrawn="1"/>
            </p:nvSpPr>
            <p:spPr>
              <a:xfrm>
                <a:off x="882917" y="5315899"/>
                <a:ext cx="137160" cy="13716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1C0F595-2653-92A3-1053-DA043610B0B2}"/>
                </a:ext>
              </a:extLst>
            </p:cNvPr>
            <p:cNvGrpSpPr/>
            <p:nvPr userDrawn="1"/>
          </p:nvGrpSpPr>
          <p:grpSpPr>
            <a:xfrm>
              <a:off x="529793" y="2898634"/>
              <a:ext cx="248474" cy="265176"/>
              <a:chOff x="818907" y="3062958"/>
              <a:chExt cx="265176" cy="265176"/>
            </a:xfrm>
          </p:grpSpPr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5C882B40-AD2C-49C5-7326-CAE4E641E439}"/>
                  </a:ext>
                </a:extLst>
              </p:cNvPr>
              <p:cNvSpPr/>
              <p:nvPr userDrawn="1"/>
            </p:nvSpPr>
            <p:spPr>
              <a:xfrm>
                <a:off x="818907" y="3062958"/>
                <a:ext cx="265176" cy="2651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id="{3B3B5F60-7EE9-DF5A-B966-2205F19B9746}"/>
                  </a:ext>
                </a:extLst>
              </p:cNvPr>
              <p:cNvSpPr/>
              <p:nvPr userDrawn="1"/>
            </p:nvSpPr>
            <p:spPr>
              <a:xfrm>
                <a:off x="882915" y="3126966"/>
                <a:ext cx="137160" cy="13716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</p:grp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75E2D51-CB43-352D-B534-EC7DE6BA0BCE}"/>
              </a:ext>
            </a:extLst>
          </p:cNvPr>
          <p:cNvGrpSpPr/>
          <p:nvPr userDrawn="1"/>
        </p:nvGrpSpPr>
        <p:grpSpPr>
          <a:xfrm>
            <a:off x="3608141" y="2331518"/>
            <a:ext cx="248474" cy="2853136"/>
            <a:chOff x="529793" y="2331517"/>
            <a:chExt cx="248474" cy="2999323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89F2FDF-53DF-9576-B20A-1F253E9AB836}"/>
                </a:ext>
              </a:extLst>
            </p:cNvPr>
            <p:cNvGrpSpPr/>
            <p:nvPr userDrawn="1"/>
          </p:nvGrpSpPr>
          <p:grpSpPr>
            <a:xfrm>
              <a:off x="587697" y="2331517"/>
              <a:ext cx="125667" cy="2999323"/>
              <a:chOff x="882915" y="2453736"/>
              <a:chExt cx="137162" cy="2999323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C867E084-D597-C01D-3439-95ECC0314D82}"/>
                  </a:ext>
                </a:extLst>
              </p:cNvPr>
              <p:cNvCxnSpPr/>
              <p:nvPr userDrawn="1"/>
            </p:nvCxnSpPr>
            <p:spPr>
              <a:xfrm>
                <a:off x="951497" y="2522316"/>
                <a:ext cx="0" cy="2898648"/>
              </a:xfrm>
              <a:prstGeom prst="line">
                <a:avLst/>
              </a:prstGeom>
              <a:ln w="190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6BA8B7D0-0743-D7A3-20F8-1A89396DE5A2}"/>
                  </a:ext>
                </a:extLst>
              </p:cNvPr>
              <p:cNvSpPr/>
              <p:nvPr userDrawn="1"/>
            </p:nvSpPr>
            <p:spPr>
              <a:xfrm>
                <a:off x="882915" y="2453736"/>
                <a:ext cx="137160" cy="13716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44E26F74-D0E9-2AB6-2C80-98951E10C31E}"/>
                  </a:ext>
                </a:extLst>
              </p:cNvPr>
              <p:cNvSpPr/>
              <p:nvPr userDrawn="1"/>
            </p:nvSpPr>
            <p:spPr>
              <a:xfrm>
                <a:off x="882917" y="5315899"/>
                <a:ext cx="137160" cy="13716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DF273F81-7D6E-868D-4749-8D6CE3337CAB}"/>
                </a:ext>
              </a:extLst>
            </p:cNvPr>
            <p:cNvGrpSpPr/>
            <p:nvPr userDrawn="1"/>
          </p:nvGrpSpPr>
          <p:grpSpPr>
            <a:xfrm>
              <a:off x="529793" y="2898634"/>
              <a:ext cx="248474" cy="265176"/>
              <a:chOff x="818907" y="3062958"/>
              <a:chExt cx="265176" cy="265176"/>
            </a:xfrm>
          </p:grpSpPr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E0819198-2285-AB73-66DD-69C3E4BA1A0C}"/>
                  </a:ext>
                </a:extLst>
              </p:cNvPr>
              <p:cNvSpPr/>
              <p:nvPr userDrawn="1"/>
            </p:nvSpPr>
            <p:spPr>
              <a:xfrm>
                <a:off x="818907" y="3062958"/>
                <a:ext cx="265176" cy="2651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8EC6DA8E-8E70-EFEF-10E7-564B65F0FAAD}"/>
                  </a:ext>
                </a:extLst>
              </p:cNvPr>
              <p:cNvSpPr/>
              <p:nvPr userDrawn="1"/>
            </p:nvSpPr>
            <p:spPr>
              <a:xfrm>
                <a:off x="882915" y="3126966"/>
                <a:ext cx="137160" cy="13716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5428494-FC9B-C54C-3AD0-DB19F4CE2A33}"/>
              </a:ext>
            </a:extLst>
          </p:cNvPr>
          <p:cNvGrpSpPr/>
          <p:nvPr userDrawn="1"/>
        </p:nvGrpSpPr>
        <p:grpSpPr>
          <a:xfrm>
            <a:off x="5163150" y="2322491"/>
            <a:ext cx="248474" cy="2862164"/>
            <a:chOff x="529793" y="2331517"/>
            <a:chExt cx="248474" cy="2999323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A78B8D28-66D1-80C3-E3C2-FBBBBB2A24DB}"/>
                </a:ext>
              </a:extLst>
            </p:cNvPr>
            <p:cNvGrpSpPr/>
            <p:nvPr userDrawn="1"/>
          </p:nvGrpSpPr>
          <p:grpSpPr>
            <a:xfrm>
              <a:off x="587697" y="2331517"/>
              <a:ext cx="125667" cy="2999323"/>
              <a:chOff x="882915" y="2453736"/>
              <a:chExt cx="137162" cy="2999323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65072A25-6D4A-3822-D6E1-22982211543B}"/>
                  </a:ext>
                </a:extLst>
              </p:cNvPr>
              <p:cNvCxnSpPr/>
              <p:nvPr userDrawn="1"/>
            </p:nvCxnSpPr>
            <p:spPr>
              <a:xfrm>
                <a:off x="951497" y="2522316"/>
                <a:ext cx="0" cy="2898648"/>
              </a:xfrm>
              <a:prstGeom prst="line">
                <a:avLst/>
              </a:prstGeom>
              <a:ln w="190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AE8CD23A-BC41-7D96-60D0-1B6C9E224489}"/>
                  </a:ext>
                </a:extLst>
              </p:cNvPr>
              <p:cNvSpPr/>
              <p:nvPr userDrawn="1"/>
            </p:nvSpPr>
            <p:spPr>
              <a:xfrm>
                <a:off x="882915" y="2453736"/>
                <a:ext cx="137160" cy="13716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CAC15F77-07E4-CE82-DB41-E6B878EA33D8}"/>
                  </a:ext>
                </a:extLst>
              </p:cNvPr>
              <p:cNvSpPr/>
              <p:nvPr userDrawn="1"/>
            </p:nvSpPr>
            <p:spPr>
              <a:xfrm>
                <a:off x="882917" y="5315899"/>
                <a:ext cx="137160" cy="13716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764A9F4D-3531-B1FC-5920-BC3BB37258B1}"/>
                </a:ext>
              </a:extLst>
            </p:cNvPr>
            <p:cNvGrpSpPr/>
            <p:nvPr userDrawn="1"/>
          </p:nvGrpSpPr>
          <p:grpSpPr>
            <a:xfrm>
              <a:off x="529793" y="2898634"/>
              <a:ext cx="248474" cy="265176"/>
              <a:chOff x="818907" y="3062958"/>
              <a:chExt cx="265176" cy="265176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BCC11609-210D-4948-B861-6FBD35B302D7}"/>
                  </a:ext>
                </a:extLst>
              </p:cNvPr>
              <p:cNvSpPr/>
              <p:nvPr userDrawn="1"/>
            </p:nvSpPr>
            <p:spPr>
              <a:xfrm>
                <a:off x="818907" y="3062958"/>
                <a:ext cx="265176" cy="2651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FB540267-0079-D797-9082-67F5CF720B53}"/>
                  </a:ext>
                </a:extLst>
              </p:cNvPr>
              <p:cNvSpPr/>
              <p:nvPr userDrawn="1"/>
            </p:nvSpPr>
            <p:spPr>
              <a:xfrm>
                <a:off x="882915" y="3126966"/>
                <a:ext cx="137160" cy="13716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</p:grp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1362372D-AE28-E143-43FA-BD4593AC5377}"/>
              </a:ext>
            </a:extLst>
          </p:cNvPr>
          <p:cNvGrpSpPr/>
          <p:nvPr userDrawn="1"/>
        </p:nvGrpSpPr>
        <p:grpSpPr>
          <a:xfrm>
            <a:off x="6724897" y="2331517"/>
            <a:ext cx="248474" cy="2853137"/>
            <a:chOff x="529793" y="2331517"/>
            <a:chExt cx="248474" cy="2999323"/>
          </a:xfrm>
        </p:grpSpPr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0E6F87FE-2596-A039-4531-128E04D29CF3}"/>
                </a:ext>
              </a:extLst>
            </p:cNvPr>
            <p:cNvGrpSpPr/>
            <p:nvPr userDrawn="1"/>
          </p:nvGrpSpPr>
          <p:grpSpPr>
            <a:xfrm>
              <a:off x="587697" y="2331517"/>
              <a:ext cx="125667" cy="2999323"/>
              <a:chOff x="882915" y="2453736"/>
              <a:chExt cx="137162" cy="2999323"/>
            </a:xfrm>
          </p:grpSpPr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A93E716D-DB99-5B70-EC80-636F9CCB15A9}"/>
                  </a:ext>
                </a:extLst>
              </p:cNvPr>
              <p:cNvCxnSpPr/>
              <p:nvPr userDrawn="1"/>
            </p:nvCxnSpPr>
            <p:spPr>
              <a:xfrm>
                <a:off x="951497" y="2522316"/>
                <a:ext cx="0" cy="2898648"/>
              </a:xfrm>
              <a:prstGeom prst="line">
                <a:avLst/>
              </a:prstGeom>
              <a:ln w="190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B015A076-1075-3717-FF08-26DAAA3EEB97}"/>
                  </a:ext>
                </a:extLst>
              </p:cNvPr>
              <p:cNvSpPr/>
              <p:nvPr userDrawn="1"/>
            </p:nvSpPr>
            <p:spPr>
              <a:xfrm>
                <a:off x="882915" y="2453736"/>
                <a:ext cx="137160" cy="13716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50470E9C-E232-41A6-0C1E-0EDDF8F1D536}"/>
                  </a:ext>
                </a:extLst>
              </p:cNvPr>
              <p:cNvSpPr/>
              <p:nvPr userDrawn="1"/>
            </p:nvSpPr>
            <p:spPr>
              <a:xfrm>
                <a:off x="882917" y="5315899"/>
                <a:ext cx="137160" cy="13716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8C7C88F-0A15-4942-FEDB-F156A8E07F93}"/>
                </a:ext>
              </a:extLst>
            </p:cNvPr>
            <p:cNvGrpSpPr/>
            <p:nvPr userDrawn="1"/>
          </p:nvGrpSpPr>
          <p:grpSpPr>
            <a:xfrm>
              <a:off x="529793" y="2898634"/>
              <a:ext cx="248474" cy="265176"/>
              <a:chOff x="818907" y="3062958"/>
              <a:chExt cx="265176" cy="265176"/>
            </a:xfrm>
          </p:grpSpPr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52F47560-4B4A-3F3B-8911-558B1C06B8F0}"/>
                  </a:ext>
                </a:extLst>
              </p:cNvPr>
              <p:cNvSpPr/>
              <p:nvPr userDrawn="1"/>
            </p:nvSpPr>
            <p:spPr>
              <a:xfrm>
                <a:off x="818907" y="3062958"/>
                <a:ext cx="265176" cy="265176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AF8A9725-DDAD-095A-CF32-4D0E569A603D}"/>
                  </a:ext>
                </a:extLst>
              </p:cNvPr>
              <p:cNvSpPr/>
              <p:nvPr userDrawn="1"/>
            </p:nvSpPr>
            <p:spPr>
              <a:xfrm>
                <a:off x="882915" y="3126966"/>
                <a:ext cx="137160" cy="13716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ru-RU" sz="135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38380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551">
          <p15:clr>
            <a:srgbClr val="FBAE40"/>
          </p15:clr>
        </p15:guide>
        <p15:guide id="3" pos="7080">
          <p15:clr>
            <a:srgbClr val="FBAE40"/>
          </p15:clr>
        </p15:guide>
        <p15:guide id="4" orient="horz" pos="374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441651"/>
            <a:ext cx="7772400" cy="1470025"/>
          </a:xfrm>
        </p:spPr>
        <p:txBody>
          <a:bodyPr anchor="b" anchorCtr="0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Alaotsikko 2"/>
          <p:cNvSpPr>
            <a:spLocks noGrp="1"/>
          </p:cNvSpPr>
          <p:nvPr>
            <p:ph type="subTitle" idx="1"/>
          </p:nvPr>
        </p:nvSpPr>
        <p:spPr>
          <a:xfrm>
            <a:off x="1322086" y="3060000"/>
            <a:ext cx="6480000" cy="900000"/>
          </a:xfrm>
        </p:spPr>
        <p:txBody>
          <a:bodyPr/>
          <a:lstStyle>
            <a:lvl1pPr marL="0" indent="0" algn="ctr">
              <a:buNone/>
              <a:defRPr sz="20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2772000" y="4140000"/>
            <a:ext cx="3600000" cy="252000"/>
          </a:xfrm>
        </p:spPr>
        <p:txBody>
          <a:bodyPr lIns="0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852000" y="4428000"/>
            <a:ext cx="1440000" cy="252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9F3CA18B-9E35-4533-979C-C6E5EEC99A99}" type="datetime1">
              <a:rPr lang="fi-FI" smtClean="0"/>
              <a:pPr/>
              <a:t>7.12.2022</a:t>
            </a:fld>
            <a:endParaRPr lang="fi-FI" dirty="0"/>
          </a:p>
        </p:txBody>
      </p:sp>
      <p:sp>
        <p:nvSpPr>
          <p:cNvPr id="19" name="Kuvan paikkamerkki 18"/>
          <p:cNvSpPr>
            <a:spLocks noGrp="1"/>
          </p:cNvSpPr>
          <p:nvPr>
            <p:ph type="pic" sz="quarter" idx="12" hasCustomPrompt="1"/>
          </p:nvPr>
        </p:nvSpPr>
        <p:spPr>
          <a:xfrm>
            <a:off x="360000" y="5796000"/>
            <a:ext cx="1440000" cy="719137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20" name="Kuvan paikkamerkki 18"/>
          <p:cNvSpPr>
            <a:spLocks noGrp="1"/>
          </p:cNvSpPr>
          <p:nvPr>
            <p:ph type="pic" sz="quarter" idx="13" hasCustomPrompt="1"/>
          </p:nvPr>
        </p:nvSpPr>
        <p:spPr>
          <a:xfrm>
            <a:off x="2031332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sp>
        <p:nvSpPr>
          <p:cNvPr id="21" name="Kuvan paikkamerkki 18"/>
          <p:cNvSpPr>
            <a:spLocks noGrp="1"/>
          </p:cNvSpPr>
          <p:nvPr>
            <p:ph type="pic" sz="quarter" idx="14" hasCustomPrompt="1"/>
          </p:nvPr>
        </p:nvSpPr>
        <p:spPr>
          <a:xfrm>
            <a:off x="3697880" y="5794990"/>
            <a:ext cx="1440000" cy="719137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logo</a:t>
            </a:r>
          </a:p>
        </p:txBody>
      </p:sp>
      <p:pic>
        <p:nvPicPr>
          <p:cNvPr id="13" name="Kuva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ärillinen väli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7.12.2022</a:t>
            </a:fld>
            <a:endParaRPr lang="fi-FI" dirty="0"/>
          </a:p>
        </p:txBody>
      </p:sp>
      <p:pic>
        <p:nvPicPr>
          <p:cNvPr id="10" name="Kuva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A_kuvadia: tumm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7.12.2022</a:t>
            </a:fld>
            <a:endParaRPr lang="fi-FI" dirty="0"/>
          </a:p>
        </p:txBody>
      </p:sp>
      <p:pic>
        <p:nvPicPr>
          <p:cNvPr id="12" name="Kuva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B_kuvadia: vaale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640094" y="616414"/>
            <a:ext cx="2950096" cy="1470025"/>
          </a:xfrm>
        </p:spPr>
        <p:txBody>
          <a:bodyPr wrap="square" anchor="t" anchorCtr="0"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A8F801-9BF5-46D1-98A5-513B8005DAC3}" type="datetime1">
              <a:rPr lang="fi-FI" smtClean="0"/>
              <a:pPr/>
              <a:t>7.12.2022</a:t>
            </a:fld>
            <a:endParaRPr lang="fi-FI" dirty="0"/>
          </a:p>
        </p:txBody>
      </p:sp>
      <p:pic>
        <p:nvPicPr>
          <p:cNvPr id="12" name="Kuva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ekstidia: y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40000" y="1584000"/>
            <a:ext cx="8064000" cy="41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wrap="none" rIns="0"/>
          <a:lstStyle>
            <a:lvl1pPr algn="l">
              <a:defRPr/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wrap="none" rIns="0"/>
          <a:lstStyle/>
          <a:p>
            <a:r>
              <a:rPr lang="fi-FI"/>
              <a:t>Etunimi Sukunimi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wrap="none"/>
          <a:lstStyle/>
          <a:p>
            <a:fld id="{E926D19E-78B6-4D02-8772-4056A94F9977}" type="datetime1">
              <a:rPr lang="fi-FI" smtClean="0"/>
              <a:pPr/>
              <a:t>7.12.2022</a:t>
            </a:fld>
            <a:endParaRPr lang="fi-FI" dirty="0"/>
          </a:p>
        </p:txBody>
      </p:sp>
      <p:pic>
        <p:nvPicPr>
          <p:cNvPr id="12" name="Kuva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5_Tekstidia: kaksipalstain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40000" y="1584000"/>
            <a:ext cx="3924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60000" cy="45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00111C6-550F-476F-A8E9-87059F984CC5}" type="datetime1">
              <a:rPr lang="fi-FI" smtClean="0"/>
              <a:pPr/>
              <a:t>7.12.2022</a:t>
            </a:fld>
            <a:endParaRPr lang="fi-FI" dirty="0"/>
          </a:p>
        </p:txBody>
      </p:sp>
      <p:pic>
        <p:nvPicPr>
          <p:cNvPr id="13" name="Kuva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kstidia: yksip. väliotsikoll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448" cy="360000"/>
          </a:xfrm>
        </p:spPr>
        <p:txBody>
          <a:bodyPr wrap="square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40000" y="1980000"/>
            <a:ext cx="8064448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2FA39-4A70-4416-BD6A-317A14324BE2}" type="datetime1">
              <a:rPr lang="fi-FI" smtClean="0"/>
              <a:pPr/>
              <a:t>7.12.2022</a:t>
            </a:fld>
            <a:endParaRPr lang="fi-FI"/>
          </a:p>
        </p:txBody>
      </p:sp>
      <p:pic>
        <p:nvPicPr>
          <p:cNvPr id="11" name="Kuva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7_Tekstidia: vain otsikk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837A0-F8B5-40DF-B7A3-2778985E985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Etunimi Sukunimi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D5EEE-C8B3-43A5-8984-4E9E998B8BE3}" type="datetime1">
              <a:rPr lang="fi-FI" smtClean="0"/>
              <a:pPr/>
              <a:t>7.12.2022</a:t>
            </a:fld>
            <a:endParaRPr lang="fi-FI"/>
          </a:p>
        </p:txBody>
      </p:sp>
      <p:pic>
        <p:nvPicPr>
          <p:cNvPr id="11" name="Kuva 8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472800" y="5842800"/>
            <a:ext cx="1220690" cy="8640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7800076" y="5579999"/>
            <a:ext cx="1078443" cy="111500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40000" y="612000"/>
            <a:ext cx="8064000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0000" y="1584000"/>
            <a:ext cx="8064000" cy="414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89137" y="6309320"/>
            <a:ext cx="432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A4837A0-F8B5-40DF-B7A3-2778985E9851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54030" y="6309320"/>
            <a:ext cx="198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Etunimi Sukunimi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666284" y="6309320"/>
            <a:ext cx="108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21B48D5-7DCF-4B12-8FC3-76BB2D33A198}" type="datetime1">
              <a:rPr lang="fi-FI" smtClean="0"/>
              <a:pPr/>
              <a:t>7.12.2022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6" r:id="rId2"/>
    <p:sldLayoutId id="2147483659" r:id="rId3"/>
    <p:sldLayoutId id="2147483665" r:id="rId4"/>
    <p:sldLayoutId id="2147483667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8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D1C4516-7D7E-59E5-76FD-12353E3923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Toteutuksen aikajana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264EC10-E711-AFD0-905A-E2A827CEA1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Strateginen energianhallintasuunnitelma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1E7059-041B-589E-D27D-5B63918FE04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00" t="21800" r="21400" b="30400"/>
          <a:stretch/>
        </p:blipFill>
        <p:spPr bwMode="auto">
          <a:xfrm>
            <a:off x="378366" y="5534620"/>
            <a:ext cx="1241306" cy="10627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Picture Placeholder 21" descr="Company logo">
            <a:extLst>
              <a:ext uri="{FF2B5EF4-FFF2-40B4-BE49-F238E27FC236}">
                <a16:creationId xmlns:a16="http://schemas.microsoft.com/office/drawing/2014/main" id="{3E24ED81-BF6D-4D4B-AC40-92D46440C143}"/>
              </a:ext>
            </a:extLst>
          </p:cNvPr>
          <p:cNvGrpSpPr>
            <a:grpSpLocks/>
          </p:cNvGrpSpPr>
          <p:nvPr/>
        </p:nvGrpSpPr>
        <p:grpSpPr>
          <a:xfrm>
            <a:off x="665599" y="1597527"/>
            <a:ext cx="707246" cy="516414"/>
            <a:chOff x="845702" y="906585"/>
            <a:chExt cx="942994" cy="688552"/>
          </a:xfrm>
        </p:grpSpPr>
        <p:sp>
          <p:nvSpPr>
            <p:cNvPr id="27" name="Vapaamuotoinen: Muoto 26">
              <a:extLst>
                <a:ext uri="{FF2B5EF4-FFF2-40B4-BE49-F238E27FC236}">
                  <a16:creationId xmlns:a16="http://schemas.microsoft.com/office/drawing/2014/main" id="{A0D3AEA7-8DB4-40DD-AF50-40A56BCF6B22}"/>
                </a:ext>
              </a:extLst>
            </p:cNvPr>
            <p:cNvSpPr>
              <a:spLocks/>
            </p:cNvSpPr>
            <p:nvPr/>
          </p:nvSpPr>
          <p:spPr>
            <a:xfrm>
              <a:off x="854342" y="915232"/>
              <a:ext cx="924480" cy="667085"/>
            </a:xfrm>
            <a:custGeom>
              <a:avLst/>
              <a:gdLst>
                <a:gd name="connsiteX0" fmla="*/ 0 w 924480"/>
                <a:gd name="connsiteY0" fmla="*/ 0 h 667085"/>
                <a:gd name="connsiteX1" fmla="*/ 924480 w 924480"/>
                <a:gd name="connsiteY1" fmla="*/ 0 h 667085"/>
                <a:gd name="connsiteX2" fmla="*/ 924480 w 924480"/>
                <a:gd name="connsiteY2" fmla="*/ 667085 h 667085"/>
                <a:gd name="connsiteX3" fmla="*/ 0 w 924480"/>
                <a:gd name="connsiteY3" fmla="*/ 667085 h 66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4480" h="667085">
                  <a:moveTo>
                    <a:pt x="0" y="0"/>
                  </a:moveTo>
                  <a:lnTo>
                    <a:pt x="924480" y="0"/>
                  </a:lnTo>
                  <a:lnTo>
                    <a:pt x="924480" y="667085"/>
                  </a:lnTo>
                  <a:lnTo>
                    <a:pt x="0" y="667085"/>
                  </a:lnTo>
                  <a:close/>
                </a:path>
              </a:pathLst>
            </a:custGeom>
            <a:solidFill>
              <a:srgbClr val="DEE6EE"/>
            </a:solidFill>
            <a:ln w="122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 sz="1350" dirty="0"/>
            </a:p>
          </p:txBody>
        </p:sp>
        <p:sp>
          <p:nvSpPr>
            <p:cNvPr id="28" name="Vapaamuotoinen: Muoto 27">
              <a:extLst>
                <a:ext uri="{FF2B5EF4-FFF2-40B4-BE49-F238E27FC236}">
                  <a16:creationId xmlns:a16="http://schemas.microsoft.com/office/drawing/2014/main" id="{880CCD71-2CE1-4ED1-BC36-21A072E1B1BA}"/>
                </a:ext>
              </a:extLst>
            </p:cNvPr>
            <p:cNvSpPr>
              <a:spLocks/>
            </p:cNvSpPr>
            <p:nvPr/>
          </p:nvSpPr>
          <p:spPr>
            <a:xfrm>
              <a:off x="845702" y="906585"/>
              <a:ext cx="942994" cy="684380"/>
            </a:xfrm>
            <a:custGeom>
              <a:avLst/>
              <a:gdLst>
                <a:gd name="connsiteX0" fmla="*/ 941760 w 942994"/>
                <a:gd name="connsiteY0" fmla="*/ 684380 h 684380"/>
                <a:gd name="connsiteX1" fmla="*/ 0 w 942994"/>
                <a:gd name="connsiteY1" fmla="*/ 684380 h 684380"/>
                <a:gd name="connsiteX2" fmla="*/ 0 w 942994"/>
                <a:gd name="connsiteY2" fmla="*/ 0 h 684380"/>
                <a:gd name="connsiteX3" fmla="*/ 942994 w 942994"/>
                <a:gd name="connsiteY3" fmla="*/ 0 h 684380"/>
                <a:gd name="connsiteX4" fmla="*/ 942994 w 942994"/>
                <a:gd name="connsiteY4" fmla="*/ 684380 h 684380"/>
                <a:gd name="connsiteX5" fmla="*/ 17280 w 942994"/>
                <a:gd name="connsiteY5" fmla="*/ 667085 h 684380"/>
                <a:gd name="connsiteX6" fmla="*/ 924480 w 942994"/>
                <a:gd name="connsiteY6" fmla="*/ 667085 h 684380"/>
                <a:gd name="connsiteX7" fmla="*/ 924480 w 942994"/>
                <a:gd name="connsiteY7" fmla="*/ 17295 h 684380"/>
                <a:gd name="connsiteX8" fmla="*/ 17280 w 942994"/>
                <a:gd name="connsiteY8" fmla="*/ 17295 h 684380"/>
                <a:gd name="connsiteX9" fmla="*/ 17280 w 942994"/>
                <a:gd name="connsiteY9" fmla="*/ 667085 h 684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42994" h="684380">
                  <a:moveTo>
                    <a:pt x="941760" y="684380"/>
                  </a:moveTo>
                  <a:lnTo>
                    <a:pt x="0" y="684380"/>
                  </a:lnTo>
                  <a:lnTo>
                    <a:pt x="0" y="0"/>
                  </a:lnTo>
                  <a:lnTo>
                    <a:pt x="942994" y="0"/>
                  </a:lnTo>
                  <a:lnTo>
                    <a:pt x="942994" y="684380"/>
                  </a:lnTo>
                  <a:close/>
                  <a:moveTo>
                    <a:pt x="17280" y="667085"/>
                  </a:moveTo>
                  <a:lnTo>
                    <a:pt x="924480" y="667085"/>
                  </a:lnTo>
                  <a:lnTo>
                    <a:pt x="924480" y="17295"/>
                  </a:lnTo>
                  <a:lnTo>
                    <a:pt x="17280" y="17295"/>
                  </a:lnTo>
                  <a:lnTo>
                    <a:pt x="17280" y="667085"/>
                  </a:lnTo>
                  <a:close/>
                </a:path>
              </a:pathLst>
            </a:custGeom>
            <a:solidFill>
              <a:srgbClr val="9399A1"/>
            </a:solidFill>
            <a:ln w="122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 sz="1350"/>
            </a:p>
          </p:txBody>
        </p:sp>
      </p:grpSp>
      <p:grpSp>
        <p:nvGrpSpPr>
          <p:cNvPr id="29" name="Picture Placeholder 21" descr="Company logo">
            <a:extLst>
              <a:ext uri="{FF2B5EF4-FFF2-40B4-BE49-F238E27FC236}">
                <a16:creationId xmlns:a16="http://schemas.microsoft.com/office/drawing/2014/main" id="{7C857C7F-CB1A-4035-ABAE-B6DA7A4F93F3}"/>
              </a:ext>
            </a:extLst>
          </p:cNvPr>
          <p:cNvGrpSpPr>
            <a:grpSpLocks/>
          </p:cNvGrpSpPr>
          <p:nvPr/>
        </p:nvGrpSpPr>
        <p:grpSpPr>
          <a:xfrm>
            <a:off x="739809" y="1834790"/>
            <a:ext cx="509143" cy="141687"/>
            <a:chOff x="988879" y="1254951"/>
            <a:chExt cx="678857" cy="188916"/>
          </a:xfrm>
          <a:solidFill>
            <a:srgbClr val="454D55"/>
          </a:solidFill>
        </p:grpSpPr>
        <p:sp>
          <p:nvSpPr>
            <p:cNvPr id="30" name="Vapaamuotoinen: Muoto 29">
              <a:extLst>
                <a:ext uri="{FF2B5EF4-FFF2-40B4-BE49-F238E27FC236}">
                  <a16:creationId xmlns:a16="http://schemas.microsoft.com/office/drawing/2014/main" id="{C4C926E3-C335-45D6-A6DC-21EF0AA97ECA}"/>
                </a:ext>
              </a:extLst>
            </p:cNvPr>
            <p:cNvSpPr>
              <a:spLocks/>
            </p:cNvSpPr>
            <p:nvPr/>
          </p:nvSpPr>
          <p:spPr>
            <a:xfrm>
              <a:off x="988879" y="1258657"/>
              <a:ext cx="120960" cy="179124"/>
            </a:xfrm>
            <a:custGeom>
              <a:avLst/>
              <a:gdLst>
                <a:gd name="connsiteX0" fmla="*/ 119726 w 120960"/>
                <a:gd name="connsiteY0" fmla="*/ 179125 h 179124"/>
                <a:gd name="connsiteX1" fmla="*/ 0 w 120960"/>
                <a:gd name="connsiteY1" fmla="*/ 179125 h 179124"/>
                <a:gd name="connsiteX2" fmla="*/ 0 w 120960"/>
                <a:gd name="connsiteY2" fmla="*/ 0 h 179124"/>
                <a:gd name="connsiteX3" fmla="*/ 45669 w 120960"/>
                <a:gd name="connsiteY3" fmla="*/ 0 h 179124"/>
                <a:gd name="connsiteX4" fmla="*/ 45669 w 120960"/>
                <a:gd name="connsiteY4" fmla="*/ 145771 h 179124"/>
                <a:gd name="connsiteX5" fmla="*/ 120960 w 120960"/>
                <a:gd name="connsiteY5" fmla="*/ 145771 h 179124"/>
                <a:gd name="connsiteX6" fmla="*/ 120960 w 120960"/>
                <a:gd name="connsiteY6" fmla="*/ 179125 h 179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960" h="179124">
                  <a:moveTo>
                    <a:pt x="119726" y="179125"/>
                  </a:moveTo>
                  <a:lnTo>
                    <a:pt x="0" y="179125"/>
                  </a:lnTo>
                  <a:lnTo>
                    <a:pt x="0" y="0"/>
                  </a:lnTo>
                  <a:lnTo>
                    <a:pt x="45669" y="0"/>
                  </a:lnTo>
                  <a:lnTo>
                    <a:pt x="45669" y="145771"/>
                  </a:lnTo>
                  <a:lnTo>
                    <a:pt x="120960" y="145771"/>
                  </a:lnTo>
                  <a:lnTo>
                    <a:pt x="120960" y="179125"/>
                  </a:lnTo>
                  <a:close/>
                </a:path>
              </a:pathLst>
            </a:custGeom>
            <a:solidFill>
              <a:srgbClr val="454D55"/>
            </a:solidFill>
            <a:ln w="122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 sz="1350"/>
            </a:p>
          </p:txBody>
        </p:sp>
        <p:sp>
          <p:nvSpPr>
            <p:cNvPr id="31" name="Vapaamuotoinen: Muoto 30">
              <a:extLst>
                <a:ext uri="{FF2B5EF4-FFF2-40B4-BE49-F238E27FC236}">
                  <a16:creationId xmlns:a16="http://schemas.microsoft.com/office/drawing/2014/main" id="{BBAFF7A3-1213-4C1D-8944-2348F956B55D}"/>
                </a:ext>
              </a:extLst>
            </p:cNvPr>
            <p:cNvSpPr>
              <a:spLocks/>
            </p:cNvSpPr>
            <p:nvPr/>
          </p:nvSpPr>
          <p:spPr>
            <a:xfrm>
              <a:off x="1118479" y="1256187"/>
              <a:ext cx="175268" cy="185301"/>
            </a:xfrm>
            <a:custGeom>
              <a:avLst/>
              <a:gdLst>
                <a:gd name="connsiteX0" fmla="*/ 175269 w 175268"/>
                <a:gd name="connsiteY0" fmla="*/ 92651 h 185301"/>
                <a:gd name="connsiteX1" fmla="*/ 151817 w 175268"/>
                <a:gd name="connsiteY1" fmla="*/ 160595 h 185301"/>
                <a:gd name="connsiteX2" fmla="*/ 87634 w 175268"/>
                <a:gd name="connsiteY2" fmla="*/ 185301 h 185301"/>
                <a:gd name="connsiteX3" fmla="*/ 23451 w 175268"/>
                <a:gd name="connsiteY3" fmla="*/ 160595 h 185301"/>
                <a:gd name="connsiteX4" fmla="*/ 0 w 175268"/>
                <a:gd name="connsiteY4" fmla="*/ 92651 h 185301"/>
                <a:gd name="connsiteX5" fmla="*/ 23451 w 175268"/>
                <a:gd name="connsiteY5" fmla="*/ 24707 h 185301"/>
                <a:gd name="connsiteX6" fmla="*/ 87634 w 175268"/>
                <a:gd name="connsiteY6" fmla="*/ 0 h 185301"/>
                <a:gd name="connsiteX7" fmla="*/ 151817 w 175268"/>
                <a:gd name="connsiteY7" fmla="*/ 24707 h 185301"/>
                <a:gd name="connsiteX8" fmla="*/ 175269 w 175268"/>
                <a:gd name="connsiteY8" fmla="*/ 92651 h 185301"/>
                <a:gd name="connsiteX9" fmla="*/ 128366 w 175268"/>
                <a:gd name="connsiteY9" fmla="*/ 92651 h 185301"/>
                <a:gd name="connsiteX10" fmla="*/ 124663 w 175268"/>
                <a:gd name="connsiteY10" fmla="*/ 65473 h 185301"/>
                <a:gd name="connsiteX11" fmla="*/ 116023 w 175268"/>
                <a:gd name="connsiteY11" fmla="*/ 46943 h 185301"/>
                <a:gd name="connsiteX12" fmla="*/ 102446 w 175268"/>
                <a:gd name="connsiteY12" fmla="*/ 35825 h 185301"/>
                <a:gd name="connsiteX13" fmla="*/ 87634 w 175268"/>
                <a:gd name="connsiteY13" fmla="*/ 32119 h 185301"/>
                <a:gd name="connsiteX14" fmla="*/ 72823 w 175268"/>
                <a:gd name="connsiteY14" fmla="*/ 34590 h 185301"/>
                <a:gd name="connsiteX15" fmla="*/ 59246 w 175268"/>
                <a:gd name="connsiteY15" fmla="*/ 45708 h 185301"/>
                <a:gd name="connsiteX16" fmla="*/ 50606 w 175268"/>
                <a:gd name="connsiteY16" fmla="*/ 64238 h 185301"/>
                <a:gd name="connsiteX17" fmla="*/ 46903 w 175268"/>
                <a:gd name="connsiteY17" fmla="*/ 91415 h 185301"/>
                <a:gd name="connsiteX18" fmla="*/ 50606 w 175268"/>
                <a:gd name="connsiteY18" fmla="*/ 118593 h 185301"/>
                <a:gd name="connsiteX19" fmla="*/ 59246 w 175268"/>
                <a:gd name="connsiteY19" fmla="*/ 137123 h 185301"/>
                <a:gd name="connsiteX20" fmla="*/ 72823 w 175268"/>
                <a:gd name="connsiteY20" fmla="*/ 148241 h 185301"/>
                <a:gd name="connsiteX21" fmla="*/ 87634 w 175268"/>
                <a:gd name="connsiteY21" fmla="*/ 151947 h 185301"/>
                <a:gd name="connsiteX22" fmla="*/ 102446 w 175268"/>
                <a:gd name="connsiteY22" fmla="*/ 148241 h 185301"/>
                <a:gd name="connsiteX23" fmla="*/ 114789 w 175268"/>
                <a:gd name="connsiteY23" fmla="*/ 137123 h 185301"/>
                <a:gd name="connsiteX24" fmla="*/ 123429 w 175268"/>
                <a:gd name="connsiteY24" fmla="*/ 118593 h 185301"/>
                <a:gd name="connsiteX25" fmla="*/ 128366 w 175268"/>
                <a:gd name="connsiteY25" fmla="*/ 92651 h 185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75268" h="185301">
                  <a:moveTo>
                    <a:pt x="175269" y="92651"/>
                  </a:moveTo>
                  <a:cubicBezTo>
                    <a:pt x="175269" y="122299"/>
                    <a:pt x="167863" y="144535"/>
                    <a:pt x="151817" y="160595"/>
                  </a:cubicBezTo>
                  <a:cubicBezTo>
                    <a:pt x="135771" y="176654"/>
                    <a:pt x="114789" y="185301"/>
                    <a:pt x="87634" y="185301"/>
                  </a:cubicBezTo>
                  <a:cubicBezTo>
                    <a:pt x="60480" y="185301"/>
                    <a:pt x="39497" y="176654"/>
                    <a:pt x="23451" y="160595"/>
                  </a:cubicBezTo>
                  <a:cubicBezTo>
                    <a:pt x="8640" y="143300"/>
                    <a:pt x="0" y="121064"/>
                    <a:pt x="0" y="92651"/>
                  </a:cubicBezTo>
                  <a:cubicBezTo>
                    <a:pt x="0" y="64238"/>
                    <a:pt x="7406" y="40766"/>
                    <a:pt x="23451" y="24707"/>
                  </a:cubicBezTo>
                  <a:cubicBezTo>
                    <a:pt x="39497" y="8647"/>
                    <a:pt x="60480" y="0"/>
                    <a:pt x="87634" y="0"/>
                  </a:cubicBezTo>
                  <a:cubicBezTo>
                    <a:pt x="114789" y="0"/>
                    <a:pt x="135771" y="8647"/>
                    <a:pt x="151817" y="24707"/>
                  </a:cubicBezTo>
                  <a:cubicBezTo>
                    <a:pt x="167863" y="40766"/>
                    <a:pt x="175269" y="63003"/>
                    <a:pt x="175269" y="92651"/>
                  </a:cubicBezTo>
                  <a:close/>
                  <a:moveTo>
                    <a:pt x="128366" y="92651"/>
                  </a:moveTo>
                  <a:cubicBezTo>
                    <a:pt x="128366" y="81533"/>
                    <a:pt x="127131" y="72885"/>
                    <a:pt x="124663" y="65473"/>
                  </a:cubicBezTo>
                  <a:cubicBezTo>
                    <a:pt x="122194" y="58061"/>
                    <a:pt x="119726" y="51884"/>
                    <a:pt x="116023" y="46943"/>
                  </a:cubicBezTo>
                  <a:cubicBezTo>
                    <a:pt x="112320" y="42002"/>
                    <a:pt x="107383" y="38296"/>
                    <a:pt x="102446" y="35825"/>
                  </a:cubicBezTo>
                  <a:cubicBezTo>
                    <a:pt x="97509" y="33354"/>
                    <a:pt x="92571" y="32119"/>
                    <a:pt x="87634" y="32119"/>
                  </a:cubicBezTo>
                  <a:cubicBezTo>
                    <a:pt x="82697" y="32119"/>
                    <a:pt x="76526" y="33354"/>
                    <a:pt x="72823" y="34590"/>
                  </a:cubicBezTo>
                  <a:cubicBezTo>
                    <a:pt x="67886" y="37060"/>
                    <a:pt x="64183" y="39531"/>
                    <a:pt x="59246" y="45708"/>
                  </a:cubicBezTo>
                  <a:cubicBezTo>
                    <a:pt x="55543" y="50649"/>
                    <a:pt x="53074" y="56826"/>
                    <a:pt x="50606" y="64238"/>
                  </a:cubicBezTo>
                  <a:cubicBezTo>
                    <a:pt x="48137" y="71650"/>
                    <a:pt x="46903" y="81533"/>
                    <a:pt x="46903" y="91415"/>
                  </a:cubicBezTo>
                  <a:cubicBezTo>
                    <a:pt x="46903" y="102534"/>
                    <a:pt x="48137" y="111181"/>
                    <a:pt x="50606" y="118593"/>
                  </a:cubicBezTo>
                  <a:cubicBezTo>
                    <a:pt x="53074" y="126005"/>
                    <a:pt x="55543" y="132182"/>
                    <a:pt x="59246" y="137123"/>
                  </a:cubicBezTo>
                  <a:cubicBezTo>
                    <a:pt x="62949" y="142064"/>
                    <a:pt x="67886" y="145771"/>
                    <a:pt x="72823" y="148241"/>
                  </a:cubicBezTo>
                  <a:cubicBezTo>
                    <a:pt x="77760" y="150712"/>
                    <a:pt x="82697" y="151947"/>
                    <a:pt x="87634" y="151947"/>
                  </a:cubicBezTo>
                  <a:cubicBezTo>
                    <a:pt x="92571" y="151947"/>
                    <a:pt x="97509" y="150712"/>
                    <a:pt x="102446" y="148241"/>
                  </a:cubicBezTo>
                  <a:cubicBezTo>
                    <a:pt x="107383" y="145771"/>
                    <a:pt x="112320" y="142064"/>
                    <a:pt x="114789" y="137123"/>
                  </a:cubicBezTo>
                  <a:cubicBezTo>
                    <a:pt x="118491" y="132182"/>
                    <a:pt x="122194" y="126005"/>
                    <a:pt x="123429" y="118593"/>
                  </a:cubicBezTo>
                  <a:cubicBezTo>
                    <a:pt x="127131" y="112416"/>
                    <a:pt x="128366" y="103769"/>
                    <a:pt x="128366" y="92651"/>
                  </a:cubicBezTo>
                  <a:close/>
                </a:path>
              </a:pathLst>
            </a:custGeom>
            <a:solidFill>
              <a:srgbClr val="454D55"/>
            </a:solidFill>
            <a:ln w="122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 sz="1350"/>
            </a:p>
          </p:txBody>
        </p:sp>
        <p:sp>
          <p:nvSpPr>
            <p:cNvPr id="32" name="Vapaamuotoinen: Muoto 31">
              <a:extLst>
                <a:ext uri="{FF2B5EF4-FFF2-40B4-BE49-F238E27FC236}">
                  <a16:creationId xmlns:a16="http://schemas.microsoft.com/office/drawing/2014/main" id="{6A0BEB46-F83C-4B6C-8617-4B0EA1E4CEB0}"/>
                </a:ext>
              </a:extLst>
            </p:cNvPr>
            <p:cNvSpPr>
              <a:spLocks/>
            </p:cNvSpPr>
            <p:nvPr/>
          </p:nvSpPr>
          <p:spPr>
            <a:xfrm>
              <a:off x="1309793" y="1254951"/>
              <a:ext cx="162925" cy="187772"/>
            </a:xfrm>
            <a:custGeom>
              <a:avLst/>
              <a:gdLst>
                <a:gd name="connsiteX0" fmla="*/ 160457 w 162925"/>
                <a:gd name="connsiteY0" fmla="*/ 172948 h 187772"/>
                <a:gd name="connsiteX1" fmla="*/ 129600 w 162925"/>
                <a:gd name="connsiteY1" fmla="*/ 182831 h 187772"/>
                <a:gd name="connsiteX2" fmla="*/ 92571 w 162925"/>
                <a:gd name="connsiteY2" fmla="*/ 187772 h 187772"/>
                <a:gd name="connsiteX3" fmla="*/ 24686 w 162925"/>
                <a:gd name="connsiteY3" fmla="*/ 163065 h 187772"/>
                <a:gd name="connsiteX4" fmla="*/ 0 w 162925"/>
                <a:gd name="connsiteY4" fmla="*/ 93886 h 187772"/>
                <a:gd name="connsiteX5" fmla="*/ 24686 w 162925"/>
                <a:gd name="connsiteY5" fmla="*/ 25942 h 187772"/>
                <a:gd name="connsiteX6" fmla="*/ 93806 w 162925"/>
                <a:gd name="connsiteY6" fmla="*/ 0 h 187772"/>
                <a:gd name="connsiteX7" fmla="*/ 130834 w 162925"/>
                <a:gd name="connsiteY7" fmla="*/ 3706 h 187772"/>
                <a:gd name="connsiteX8" fmla="*/ 160457 w 162925"/>
                <a:gd name="connsiteY8" fmla="*/ 14824 h 187772"/>
                <a:gd name="connsiteX9" fmla="*/ 160457 w 162925"/>
                <a:gd name="connsiteY9" fmla="*/ 56826 h 187772"/>
                <a:gd name="connsiteX10" fmla="*/ 156754 w 162925"/>
                <a:gd name="connsiteY10" fmla="*/ 56826 h 187772"/>
                <a:gd name="connsiteX11" fmla="*/ 146880 w 162925"/>
                <a:gd name="connsiteY11" fmla="*/ 49414 h 187772"/>
                <a:gd name="connsiteX12" fmla="*/ 134537 w 162925"/>
                <a:gd name="connsiteY12" fmla="*/ 42002 h 187772"/>
                <a:gd name="connsiteX13" fmla="*/ 118491 w 162925"/>
                <a:gd name="connsiteY13" fmla="*/ 35825 h 187772"/>
                <a:gd name="connsiteX14" fmla="*/ 99977 w 162925"/>
                <a:gd name="connsiteY14" fmla="*/ 33354 h 187772"/>
                <a:gd name="connsiteX15" fmla="*/ 78994 w 162925"/>
                <a:gd name="connsiteY15" fmla="*/ 37060 h 187772"/>
                <a:gd name="connsiteX16" fmla="*/ 61714 w 162925"/>
                <a:gd name="connsiteY16" fmla="*/ 48178 h 187772"/>
                <a:gd name="connsiteX17" fmla="*/ 50606 w 162925"/>
                <a:gd name="connsiteY17" fmla="*/ 66709 h 187772"/>
                <a:gd name="connsiteX18" fmla="*/ 46903 w 162925"/>
                <a:gd name="connsiteY18" fmla="*/ 92651 h 187772"/>
                <a:gd name="connsiteX19" fmla="*/ 62949 w 162925"/>
                <a:gd name="connsiteY19" fmla="*/ 139594 h 187772"/>
                <a:gd name="connsiteX20" fmla="*/ 106149 w 162925"/>
                <a:gd name="connsiteY20" fmla="*/ 154418 h 187772"/>
                <a:gd name="connsiteX21" fmla="*/ 112320 w 162925"/>
                <a:gd name="connsiteY21" fmla="*/ 154418 h 187772"/>
                <a:gd name="connsiteX22" fmla="*/ 118491 w 162925"/>
                <a:gd name="connsiteY22" fmla="*/ 154418 h 187772"/>
                <a:gd name="connsiteX23" fmla="*/ 118491 w 162925"/>
                <a:gd name="connsiteY23" fmla="*/ 118593 h 187772"/>
                <a:gd name="connsiteX24" fmla="*/ 83931 w 162925"/>
                <a:gd name="connsiteY24" fmla="*/ 118593 h 187772"/>
                <a:gd name="connsiteX25" fmla="*/ 83931 w 162925"/>
                <a:gd name="connsiteY25" fmla="*/ 85239 h 187772"/>
                <a:gd name="connsiteX26" fmla="*/ 162926 w 162925"/>
                <a:gd name="connsiteY26" fmla="*/ 85239 h 187772"/>
                <a:gd name="connsiteX27" fmla="*/ 162926 w 162925"/>
                <a:gd name="connsiteY27" fmla="*/ 172948 h 1877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62925" h="187772">
                  <a:moveTo>
                    <a:pt x="160457" y="172948"/>
                  </a:moveTo>
                  <a:cubicBezTo>
                    <a:pt x="153051" y="176654"/>
                    <a:pt x="141943" y="179125"/>
                    <a:pt x="129600" y="182831"/>
                  </a:cubicBezTo>
                  <a:cubicBezTo>
                    <a:pt x="117257" y="185302"/>
                    <a:pt x="104914" y="187772"/>
                    <a:pt x="92571" y="187772"/>
                  </a:cubicBezTo>
                  <a:cubicBezTo>
                    <a:pt x="64183" y="187772"/>
                    <a:pt x="41966" y="179125"/>
                    <a:pt x="24686" y="163065"/>
                  </a:cubicBezTo>
                  <a:cubicBezTo>
                    <a:pt x="7406" y="147006"/>
                    <a:pt x="0" y="123534"/>
                    <a:pt x="0" y="93886"/>
                  </a:cubicBezTo>
                  <a:cubicBezTo>
                    <a:pt x="0" y="65473"/>
                    <a:pt x="8640" y="43237"/>
                    <a:pt x="24686" y="25942"/>
                  </a:cubicBezTo>
                  <a:cubicBezTo>
                    <a:pt x="41966" y="8647"/>
                    <a:pt x="64183" y="0"/>
                    <a:pt x="93806" y="0"/>
                  </a:cubicBezTo>
                  <a:cubicBezTo>
                    <a:pt x="108617" y="0"/>
                    <a:pt x="120960" y="1235"/>
                    <a:pt x="130834" y="3706"/>
                  </a:cubicBezTo>
                  <a:cubicBezTo>
                    <a:pt x="140709" y="6177"/>
                    <a:pt x="149349" y="9883"/>
                    <a:pt x="160457" y="14824"/>
                  </a:cubicBezTo>
                  <a:lnTo>
                    <a:pt x="160457" y="56826"/>
                  </a:lnTo>
                  <a:lnTo>
                    <a:pt x="156754" y="56826"/>
                  </a:lnTo>
                  <a:cubicBezTo>
                    <a:pt x="154286" y="55590"/>
                    <a:pt x="151817" y="53120"/>
                    <a:pt x="146880" y="49414"/>
                  </a:cubicBezTo>
                  <a:cubicBezTo>
                    <a:pt x="143177" y="46943"/>
                    <a:pt x="139474" y="43237"/>
                    <a:pt x="134537" y="42002"/>
                  </a:cubicBezTo>
                  <a:cubicBezTo>
                    <a:pt x="129600" y="39531"/>
                    <a:pt x="124663" y="37060"/>
                    <a:pt x="118491" y="35825"/>
                  </a:cubicBezTo>
                  <a:cubicBezTo>
                    <a:pt x="112320" y="34590"/>
                    <a:pt x="106149" y="33354"/>
                    <a:pt x="99977" y="33354"/>
                  </a:cubicBezTo>
                  <a:cubicBezTo>
                    <a:pt x="92571" y="33354"/>
                    <a:pt x="85166" y="34590"/>
                    <a:pt x="78994" y="37060"/>
                  </a:cubicBezTo>
                  <a:cubicBezTo>
                    <a:pt x="72823" y="39531"/>
                    <a:pt x="66651" y="43237"/>
                    <a:pt x="61714" y="48178"/>
                  </a:cubicBezTo>
                  <a:cubicBezTo>
                    <a:pt x="56777" y="53120"/>
                    <a:pt x="53074" y="59296"/>
                    <a:pt x="50606" y="66709"/>
                  </a:cubicBezTo>
                  <a:cubicBezTo>
                    <a:pt x="48137" y="74121"/>
                    <a:pt x="46903" y="82768"/>
                    <a:pt x="46903" y="92651"/>
                  </a:cubicBezTo>
                  <a:cubicBezTo>
                    <a:pt x="46903" y="113652"/>
                    <a:pt x="51840" y="129711"/>
                    <a:pt x="62949" y="139594"/>
                  </a:cubicBezTo>
                  <a:cubicBezTo>
                    <a:pt x="74057" y="149477"/>
                    <a:pt x="87634" y="154418"/>
                    <a:pt x="106149" y="154418"/>
                  </a:cubicBezTo>
                  <a:cubicBezTo>
                    <a:pt x="107383" y="154418"/>
                    <a:pt x="109851" y="154418"/>
                    <a:pt x="112320" y="154418"/>
                  </a:cubicBezTo>
                  <a:cubicBezTo>
                    <a:pt x="114789" y="154418"/>
                    <a:pt x="116023" y="154418"/>
                    <a:pt x="118491" y="154418"/>
                  </a:cubicBezTo>
                  <a:lnTo>
                    <a:pt x="118491" y="118593"/>
                  </a:lnTo>
                  <a:lnTo>
                    <a:pt x="83931" y="118593"/>
                  </a:lnTo>
                  <a:lnTo>
                    <a:pt x="83931" y="85239"/>
                  </a:lnTo>
                  <a:lnTo>
                    <a:pt x="162926" y="85239"/>
                  </a:lnTo>
                  <a:lnTo>
                    <a:pt x="162926" y="172948"/>
                  </a:lnTo>
                  <a:close/>
                </a:path>
              </a:pathLst>
            </a:custGeom>
            <a:solidFill>
              <a:srgbClr val="454D55"/>
            </a:solidFill>
            <a:ln w="122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 sz="1350"/>
            </a:p>
          </p:txBody>
        </p:sp>
        <p:sp>
          <p:nvSpPr>
            <p:cNvPr id="33" name="Vapaamuotoinen: Muoto 32">
              <a:extLst>
                <a:ext uri="{FF2B5EF4-FFF2-40B4-BE49-F238E27FC236}">
                  <a16:creationId xmlns:a16="http://schemas.microsoft.com/office/drawing/2014/main" id="{8A6090E0-1588-4732-ADB0-48035D77ADB0}"/>
                </a:ext>
              </a:extLst>
            </p:cNvPr>
            <p:cNvSpPr>
              <a:spLocks/>
            </p:cNvSpPr>
            <p:nvPr/>
          </p:nvSpPr>
          <p:spPr>
            <a:xfrm>
              <a:off x="1492468" y="1256187"/>
              <a:ext cx="175268" cy="185301"/>
            </a:xfrm>
            <a:custGeom>
              <a:avLst/>
              <a:gdLst>
                <a:gd name="connsiteX0" fmla="*/ 175269 w 175268"/>
                <a:gd name="connsiteY0" fmla="*/ 92651 h 185301"/>
                <a:gd name="connsiteX1" fmla="*/ 151817 w 175268"/>
                <a:gd name="connsiteY1" fmla="*/ 160595 h 185301"/>
                <a:gd name="connsiteX2" fmla="*/ 87634 w 175268"/>
                <a:gd name="connsiteY2" fmla="*/ 185301 h 185301"/>
                <a:gd name="connsiteX3" fmla="*/ 23451 w 175268"/>
                <a:gd name="connsiteY3" fmla="*/ 160595 h 185301"/>
                <a:gd name="connsiteX4" fmla="*/ 0 w 175268"/>
                <a:gd name="connsiteY4" fmla="*/ 92651 h 185301"/>
                <a:gd name="connsiteX5" fmla="*/ 23451 w 175268"/>
                <a:gd name="connsiteY5" fmla="*/ 24707 h 185301"/>
                <a:gd name="connsiteX6" fmla="*/ 87634 w 175268"/>
                <a:gd name="connsiteY6" fmla="*/ 0 h 185301"/>
                <a:gd name="connsiteX7" fmla="*/ 151817 w 175268"/>
                <a:gd name="connsiteY7" fmla="*/ 24707 h 185301"/>
                <a:gd name="connsiteX8" fmla="*/ 175269 w 175268"/>
                <a:gd name="connsiteY8" fmla="*/ 92651 h 185301"/>
                <a:gd name="connsiteX9" fmla="*/ 128366 w 175268"/>
                <a:gd name="connsiteY9" fmla="*/ 92651 h 185301"/>
                <a:gd name="connsiteX10" fmla="*/ 124663 w 175268"/>
                <a:gd name="connsiteY10" fmla="*/ 65473 h 185301"/>
                <a:gd name="connsiteX11" fmla="*/ 116023 w 175268"/>
                <a:gd name="connsiteY11" fmla="*/ 46943 h 185301"/>
                <a:gd name="connsiteX12" fmla="*/ 102446 w 175268"/>
                <a:gd name="connsiteY12" fmla="*/ 35825 h 185301"/>
                <a:gd name="connsiteX13" fmla="*/ 87634 w 175268"/>
                <a:gd name="connsiteY13" fmla="*/ 32119 h 185301"/>
                <a:gd name="connsiteX14" fmla="*/ 72823 w 175268"/>
                <a:gd name="connsiteY14" fmla="*/ 34590 h 185301"/>
                <a:gd name="connsiteX15" fmla="*/ 59246 w 175268"/>
                <a:gd name="connsiteY15" fmla="*/ 45708 h 185301"/>
                <a:gd name="connsiteX16" fmla="*/ 50606 w 175268"/>
                <a:gd name="connsiteY16" fmla="*/ 64238 h 185301"/>
                <a:gd name="connsiteX17" fmla="*/ 46903 w 175268"/>
                <a:gd name="connsiteY17" fmla="*/ 91415 h 185301"/>
                <a:gd name="connsiteX18" fmla="*/ 50606 w 175268"/>
                <a:gd name="connsiteY18" fmla="*/ 118593 h 185301"/>
                <a:gd name="connsiteX19" fmla="*/ 59246 w 175268"/>
                <a:gd name="connsiteY19" fmla="*/ 137123 h 185301"/>
                <a:gd name="connsiteX20" fmla="*/ 72823 w 175268"/>
                <a:gd name="connsiteY20" fmla="*/ 148241 h 185301"/>
                <a:gd name="connsiteX21" fmla="*/ 87634 w 175268"/>
                <a:gd name="connsiteY21" fmla="*/ 151947 h 185301"/>
                <a:gd name="connsiteX22" fmla="*/ 102446 w 175268"/>
                <a:gd name="connsiteY22" fmla="*/ 148241 h 185301"/>
                <a:gd name="connsiteX23" fmla="*/ 114789 w 175268"/>
                <a:gd name="connsiteY23" fmla="*/ 137123 h 185301"/>
                <a:gd name="connsiteX24" fmla="*/ 123429 w 175268"/>
                <a:gd name="connsiteY24" fmla="*/ 118593 h 185301"/>
                <a:gd name="connsiteX25" fmla="*/ 128366 w 175268"/>
                <a:gd name="connsiteY25" fmla="*/ 92651 h 1853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75268" h="185301">
                  <a:moveTo>
                    <a:pt x="175269" y="92651"/>
                  </a:moveTo>
                  <a:cubicBezTo>
                    <a:pt x="175269" y="122299"/>
                    <a:pt x="167863" y="144535"/>
                    <a:pt x="151817" y="160595"/>
                  </a:cubicBezTo>
                  <a:cubicBezTo>
                    <a:pt x="135771" y="176654"/>
                    <a:pt x="114789" y="185301"/>
                    <a:pt x="87634" y="185301"/>
                  </a:cubicBezTo>
                  <a:cubicBezTo>
                    <a:pt x="60480" y="185301"/>
                    <a:pt x="39497" y="176654"/>
                    <a:pt x="23451" y="160595"/>
                  </a:cubicBezTo>
                  <a:cubicBezTo>
                    <a:pt x="8640" y="143300"/>
                    <a:pt x="0" y="121064"/>
                    <a:pt x="0" y="92651"/>
                  </a:cubicBezTo>
                  <a:cubicBezTo>
                    <a:pt x="0" y="64238"/>
                    <a:pt x="7406" y="40766"/>
                    <a:pt x="23451" y="24707"/>
                  </a:cubicBezTo>
                  <a:cubicBezTo>
                    <a:pt x="39497" y="8647"/>
                    <a:pt x="60480" y="0"/>
                    <a:pt x="87634" y="0"/>
                  </a:cubicBezTo>
                  <a:cubicBezTo>
                    <a:pt x="114789" y="0"/>
                    <a:pt x="135771" y="8647"/>
                    <a:pt x="151817" y="24707"/>
                  </a:cubicBezTo>
                  <a:cubicBezTo>
                    <a:pt x="167863" y="40766"/>
                    <a:pt x="175269" y="63003"/>
                    <a:pt x="175269" y="92651"/>
                  </a:cubicBezTo>
                  <a:close/>
                  <a:moveTo>
                    <a:pt x="128366" y="92651"/>
                  </a:moveTo>
                  <a:cubicBezTo>
                    <a:pt x="128366" y="81533"/>
                    <a:pt x="127131" y="72885"/>
                    <a:pt x="124663" y="65473"/>
                  </a:cubicBezTo>
                  <a:cubicBezTo>
                    <a:pt x="122194" y="58061"/>
                    <a:pt x="119726" y="51884"/>
                    <a:pt x="116023" y="46943"/>
                  </a:cubicBezTo>
                  <a:cubicBezTo>
                    <a:pt x="112320" y="42002"/>
                    <a:pt x="107383" y="38296"/>
                    <a:pt x="102446" y="35825"/>
                  </a:cubicBezTo>
                  <a:cubicBezTo>
                    <a:pt x="97509" y="33354"/>
                    <a:pt x="92571" y="32119"/>
                    <a:pt x="87634" y="32119"/>
                  </a:cubicBezTo>
                  <a:cubicBezTo>
                    <a:pt x="82697" y="32119"/>
                    <a:pt x="76526" y="33354"/>
                    <a:pt x="72823" y="34590"/>
                  </a:cubicBezTo>
                  <a:cubicBezTo>
                    <a:pt x="67886" y="37060"/>
                    <a:pt x="64183" y="39531"/>
                    <a:pt x="59246" y="45708"/>
                  </a:cubicBezTo>
                  <a:cubicBezTo>
                    <a:pt x="55543" y="50649"/>
                    <a:pt x="53074" y="56826"/>
                    <a:pt x="50606" y="64238"/>
                  </a:cubicBezTo>
                  <a:cubicBezTo>
                    <a:pt x="48137" y="71650"/>
                    <a:pt x="46903" y="81533"/>
                    <a:pt x="46903" y="91415"/>
                  </a:cubicBezTo>
                  <a:cubicBezTo>
                    <a:pt x="46903" y="102534"/>
                    <a:pt x="48137" y="111181"/>
                    <a:pt x="50606" y="118593"/>
                  </a:cubicBezTo>
                  <a:cubicBezTo>
                    <a:pt x="53074" y="126005"/>
                    <a:pt x="55543" y="132182"/>
                    <a:pt x="59246" y="137123"/>
                  </a:cubicBezTo>
                  <a:cubicBezTo>
                    <a:pt x="62949" y="142064"/>
                    <a:pt x="67886" y="145771"/>
                    <a:pt x="72823" y="148241"/>
                  </a:cubicBezTo>
                  <a:cubicBezTo>
                    <a:pt x="77760" y="150712"/>
                    <a:pt x="82697" y="151947"/>
                    <a:pt x="87634" y="151947"/>
                  </a:cubicBezTo>
                  <a:cubicBezTo>
                    <a:pt x="92571" y="151947"/>
                    <a:pt x="97509" y="150712"/>
                    <a:pt x="102446" y="148241"/>
                  </a:cubicBezTo>
                  <a:cubicBezTo>
                    <a:pt x="107383" y="145771"/>
                    <a:pt x="112320" y="142064"/>
                    <a:pt x="114789" y="137123"/>
                  </a:cubicBezTo>
                  <a:cubicBezTo>
                    <a:pt x="118491" y="132182"/>
                    <a:pt x="122194" y="126005"/>
                    <a:pt x="123429" y="118593"/>
                  </a:cubicBezTo>
                  <a:cubicBezTo>
                    <a:pt x="127131" y="112416"/>
                    <a:pt x="128366" y="103769"/>
                    <a:pt x="128366" y="92651"/>
                  </a:cubicBezTo>
                  <a:close/>
                </a:path>
              </a:pathLst>
            </a:custGeom>
            <a:solidFill>
              <a:srgbClr val="454D55"/>
            </a:solidFill>
            <a:ln w="1224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 sz="135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9826B88A-CA53-4491-9D51-BD04EBF2F4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03384" y="1480048"/>
            <a:ext cx="6462882" cy="361437"/>
          </a:xfrm>
        </p:spPr>
        <p:txBody>
          <a:bodyPr/>
          <a:lstStyle/>
          <a:p>
            <a:r>
              <a:rPr lang="en-US" dirty="0" err="1">
                <a:solidFill>
                  <a:schemeClr val="accent3"/>
                </a:solidFill>
              </a:rPr>
              <a:t>Valituille</a:t>
            </a:r>
            <a:r>
              <a:rPr lang="en-US" dirty="0">
                <a:solidFill>
                  <a:schemeClr val="accent3"/>
                </a:solidFill>
              </a:rPr>
              <a:t> </a:t>
            </a:r>
            <a:r>
              <a:rPr lang="en-US" dirty="0" err="1">
                <a:solidFill>
                  <a:schemeClr val="accent3"/>
                </a:solidFill>
              </a:rPr>
              <a:t>toimenpiteille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627327C-3A41-4D1E-A5CE-D0A5F32812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Vaihe</a:t>
            </a:r>
            <a:r>
              <a:rPr lang="en-US" dirty="0">
                <a:solidFill>
                  <a:schemeClr val="tx1"/>
                </a:solidFill>
              </a:rPr>
              <a:t> 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EB50FA0-8BDD-46C8-99F1-A2927A8655F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2027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F398F53-954F-4FC0-88A5-32A456A33D3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23289" y="3587877"/>
            <a:ext cx="1272778" cy="1061189"/>
          </a:xfrm>
        </p:spPr>
        <p:txBody>
          <a:bodyPr/>
          <a:lstStyle/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1</a:t>
            </a: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2</a:t>
            </a:r>
            <a:endParaRPr lang="ru-RU" dirty="0">
              <a:solidFill>
                <a:schemeClr val="tx1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3</a:t>
            </a:r>
            <a:endParaRPr lang="ru-RU" dirty="0">
              <a:solidFill>
                <a:schemeClr val="tx1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q"/>
            </a:pP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904312-F9B9-4F27-8665-50D0641FBE5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49901" y="3587877"/>
            <a:ext cx="1272778" cy="1061189"/>
          </a:xfrm>
        </p:spPr>
        <p:txBody>
          <a:bodyPr/>
          <a:lstStyle/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1</a:t>
            </a: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2</a:t>
            </a:r>
            <a:endParaRPr lang="ru-RU" dirty="0">
              <a:solidFill>
                <a:schemeClr val="tx1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3</a:t>
            </a:r>
            <a:endParaRPr lang="ru-RU" dirty="0">
              <a:solidFill>
                <a:schemeClr val="tx1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q"/>
            </a:pP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BE427F9-9DA3-442F-9E6F-54A21B401D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Vaihe</a:t>
            </a:r>
            <a:r>
              <a:rPr lang="en-US" dirty="0">
                <a:solidFill>
                  <a:schemeClr val="tx1"/>
                </a:solidFill>
              </a:rPr>
              <a:t> 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D2C7FD2-2A48-41BD-B107-E8DDA37CB1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2035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69FF3-8FFE-4E02-8E2A-BEDDF86909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6E9DC07-6080-4AF6-8CFB-03465BE57D4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865493" y="3587877"/>
            <a:ext cx="1272778" cy="1061189"/>
          </a:xfrm>
        </p:spPr>
        <p:txBody>
          <a:bodyPr/>
          <a:lstStyle/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1</a:t>
            </a: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2</a:t>
            </a:r>
            <a:endParaRPr lang="ru-RU" dirty="0">
              <a:solidFill>
                <a:schemeClr val="tx1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3</a:t>
            </a:r>
            <a:endParaRPr lang="ru-RU" dirty="0">
              <a:solidFill>
                <a:schemeClr val="tx1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q"/>
            </a:pP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1F78730-06AC-4CBB-B56A-013A42F5F6E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Vaihe</a:t>
            </a:r>
            <a:r>
              <a:rPr lang="en-US" dirty="0">
                <a:solidFill>
                  <a:schemeClr val="tx1"/>
                </a:solidFill>
              </a:rPr>
              <a:t> 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D850A20-E11B-4BD8-8CD9-BF9B430BE6E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Vaihe</a:t>
            </a:r>
            <a:r>
              <a:rPr lang="en-US" dirty="0">
                <a:solidFill>
                  <a:schemeClr val="tx1"/>
                </a:solidFill>
              </a:rPr>
              <a:t> 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3D9E183-E0BA-4EFB-909C-B21CDB3298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2030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4DD7473F-5C97-4494-8F24-D313570F369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981084" y="3587877"/>
            <a:ext cx="1272778" cy="1061189"/>
          </a:xfrm>
        </p:spPr>
        <p:txBody>
          <a:bodyPr/>
          <a:lstStyle/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1</a:t>
            </a: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2</a:t>
            </a:r>
            <a:endParaRPr lang="ru-RU" dirty="0">
              <a:solidFill>
                <a:schemeClr val="tx1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3</a:t>
            </a:r>
            <a:endParaRPr lang="ru-RU" dirty="0">
              <a:solidFill>
                <a:schemeClr val="tx1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q"/>
            </a:pP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6888DC6A-B73D-407F-A6AD-C17137CB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689" y="6276290"/>
            <a:ext cx="432000" cy="360000"/>
          </a:xfrm>
        </p:spPr>
        <p:txBody>
          <a:bodyPr/>
          <a:lstStyle/>
          <a:p>
            <a:r>
              <a:rPr lang="en-US" dirty="0"/>
              <a:t>0</a:t>
            </a:r>
            <a:fld id="{4F4E0FEE-E42D-435A-A441-DBC63D7AFC28}" type="slidenum">
              <a:rPr lang="ru-RU" smtClean="0"/>
              <a:t>2</a:t>
            </a:fld>
            <a:endParaRPr lang="ru-RU" dirty="0"/>
          </a:p>
        </p:txBody>
      </p:sp>
      <p:sp>
        <p:nvSpPr>
          <p:cNvPr id="25" name="Footer Placeholder 24">
            <a:extLst>
              <a:ext uri="{FF2B5EF4-FFF2-40B4-BE49-F238E27FC236}">
                <a16:creationId xmlns:a16="http://schemas.microsoft.com/office/drawing/2014/main" id="{226EDA45-333D-4EB3-B00D-1BBB0A0D9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28821" y="5933148"/>
            <a:ext cx="3303307" cy="360000"/>
          </a:xfrm>
        </p:spPr>
        <p:txBody>
          <a:bodyPr/>
          <a:lstStyle/>
          <a:p>
            <a:r>
              <a:rPr lang="en-US" dirty="0"/>
              <a:t>… SATAMA / </a:t>
            </a:r>
            <a:r>
              <a:rPr lang="en-US" dirty="0" err="1"/>
              <a:t>Strateginen</a:t>
            </a:r>
            <a:r>
              <a:rPr lang="en-US" dirty="0"/>
              <a:t> </a:t>
            </a:r>
            <a:r>
              <a:rPr lang="en-US" dirty="0" err="1"/>
              <a:t>energianhallintasuunnitelma</a:t>
            </a:r>
            <a:endParaRPr lang="ru-RU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EF11A1D-EB73-4B08-8ADD-1B50D40FC18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2307697" y="3587877"/>
            <a:ext cx="1272778" cy="1061189"/>
          </a:xfrm>
        </p:spPr>
        <p:txBody>
          <a:bodyPr/>
          <a:lstStyle/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1</a:t>
            </a: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2</a:t>
            </a:r>
            <a:endParaRPr lang="ru-RU" dirty="0">
              <a:solidFill>
                <a:schemeClr val="tx1"/>
              </a:solidFill>
            </a:endParaRPr>
          </a:p>
          <a:p>
            <a:pPr marL="214313" indent="-214313">
              <a:buFont typeface="Wingdings" panose="05000000000000000000" pitchFamily="2" charset="2"/>
              <a:buChar char="q"/>
            </a:pPr>
            <a:r>
              <a:rPr lang="en-US" dirty="0" err="1">
                <a:solidFill>
                  <a:schemeClr val="tx1"/>
                </a:solidFill>
              </a:rPr>
              <a:t>Toimenpide</a:t>
            </a:r>
            <a:r>
              <a:rPr lang="en-US" dirty="0">
                <a:solidFill>
                  <a:schemeClr val="tx1"/>
                </a:solidFill>
              </a:rPr>
              <a:t> 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45462CD-F97C-4BB7-AF35-E94CC365952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Vaihe</a:t>
            </a:r>
            <a:r>
              <a:rPr lang="en-US" dirty="0">
                <a:solidFill>
                  <a:schemeClr val="tx1"/>
                </a:solidFill>
              </a:rPr>
              <a:t> 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6D4E23-F409-4691-84CD-C0C52AD3F0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3384" y="560028"/>
            <a:ext cx="6462882" cy="793932"/>
          </a:xfrm>
        </p:spPr>
        <p:txBody>
          <a:bodyPr/>
          <a:lstStyle/>
          <a:p>
            <a:r>
              <a:rPr lang="en-US" dirty="0" err="1"/>
              <a:t>Toteutuksen</a:t>
            </a:r>
            <a:r>
              <a:rPr lang="en-US" dirty="0"/>
              <a:t> </a:t>
            </a:r>
            <a:r>
              <a:rPr lang="en-US" dirty="0" err="1"/>
              <a:t>aikajana</a:t>
            </a:r>
            <a:endParaRPr lang="ru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A04035-833F-47A3-9B42-8D3A786CD6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2023	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Tekstiruutu 41">
            <a:extLst>
              <a:ext uri="{FF2B5EF4-FFF2-40B4-BE49-F238E27FC236}">
                <a16:creationId xmlns:a16="http://schemas.microsoft.com/office/drawing/2014/main" id="{F37C47BF-4186-4633-9EB0-931A7B347A88}"/>
              </a:ext>
            </a:extLst>
          </p:cNvPr>
          <p:cNvSpPr txBox="1">
            <a:spLocks/>
          </p:cNvSpPr>
          <p:nvPr/>
        </p:nvSpPr>
        <p:spPr>
          <a:xfrm>
            <a:off x="621137" y="1626323"/>
            <a:ext cx="816631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25" i="1" dirty="0">
                <a:solidFill>
                  <a:schemeClr val="accent3"/>
                </a:solidFill>
              </a:rPr>
              <a:t>YRITYKSEN</a:t>
            </a:r>
            <a:endParaRPr lang="fi-FI" sz="1050" i="1" dirty="0">
              <a:solidFill>
                <a:schemeClr val="accent3"/>
              </a:solidFill>
            </a:endParaRPr>
          </a:p>
        </p:txBody>
      </p:sp>
      <p:pic>
        <p:nvPicPr>
          <p:cNvPr id="19" name="Kuva 18">
            <a:extLst>
              <a:ext uri="{FF2B5EF4-FFF2-40B4-BE49-F238E27FC236}">
                <a16:creationId xmlns:a16="http://schemas.microsoft.com/office/drawing/2014/main" id="{9E95D381-25EC-8EEA-2726-CD395F4B939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3883" y="5978728"/>
            <a:ext cx="1095688" cy="775609"/>
          </a:xfrm>
          <a:prstGeom prst="rect">
            <a:avLst/>
          </a:prstGeom>
        </p:spPr>
      </p:pic>
      <p:pic>
        <p:nvPicPr>
          <p:cNvPr id="26" name="Kuva 25">
            <a:extLst>
              <a:ext uri="{FF2B5EF4-FFF2-40B4-BE49-F238E27FC236}">
                <a16:creationId xmlns:a16="http://schemas.microsoft.com/office/drawing/2014/main" id="{17BD58AE-59C7-3D67-C516-DE5D50B055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6018" y="5650453"/>
            <a:ext cx="1095688" cy="113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39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0A4AF94B-8948-4B9F-B321-41413E7BD067}"/>
              </a:ext>
            </a:extLst>
          </p:cNvPr>
          <p:cNvSpPr txBox="1"/>
          <p:nvPr/>
        </p:nvSpPr>
        <p:spPr>
          <a:xfrm>
            <a:off x="501176" y="620688"/>
            <a:ext cx="3384550" cy="5610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400" b="1" dirty="0"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MITTARIT: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❶ ympäristöseurantajärjestelmä aluksille</a:t>
            </a: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❷ satama-alueen ja rakennusten lisämittarit</a:t>
            </a: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❸ kulutusmittarit: lämmitys (sähkö ja muut) / vesi kuuma ja kylmä) / valaistus / sähköinen ilmanvaihto / polttoaine (bensiini, diesel, kaasu)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❹ verkkomittausjärjestelmän asentaminen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en-GB" sz="1050" dirty="0">
              <a:solidFill>
                <a:schemeClr val="accent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fi-FI" sz="10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LÄMMITYS: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dirty="0">
                <a:solidFill>
                  <a:schemeClr val="accent4"/>
                </a:solidFill>
                <a:ea typeface="Calibri" panose="020F0502020204030204" pitchFamily="34" charset="0"/>
                <a:cs typeface="Arial" panose="020B0604020202020204" pitchFamily="34" charset="0"/>
              </a:rPr>
              <a:t>❶ </a:t>
            </a:r>
            <a:r>
              <a:rPr lang="en-GB" sz="1200" dirty="0" err="1">
                <a:ea typeface="Calibri" panose="020F0502020204030204" pitchFamily="34" charset="0"/>
                <a:cs typeface="Arial" panose="020B0604020202020204" pitchFamily="34" charset="0"/>
              </a:rPr>
              <a:t>kaukolämpö</a:t>
            </a:r>
            <a:r>
              <a:rPr lang="en-GB" sz="1200" dirty="0">
                <a:ea typeface="Calibri" panose="020F0502020204030204" pitchFamily="34" charset="0"/>
                <a:cs typeface="Arial" panose="020B0604020202020204" pitchFamily="34" charset="0"/>
              </a:rPr>
              <a:t> / -</a:t>
            </a:r>
            <a:r>
              <a:rPr lang="en-GB" sz="1200" dirty="0" err="1">
                <a:ea typeface="Calibri" panose="020F0502020204030204" pitchFamily="34" charset="0"/>
                <a:cs typeface="Arial" panose="020B0604020202020204" pitchFamily="34" charset="0"/>
              </a:rPr>
              <a:t>jäähdytys</a:t>
            </a:r>
            <a:endParaRPr lang="en-GB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dirty="0">
                <a:solidFill>
                  <a:schemeClr val="accent4"/>
                </a:solidFill>
                <a:ea typeface="Calibri" panose="020F0502020204030204" pitchFamily="34" charset="0"/>
                <a:cs typeface="Arial" panose="020B0604020202020204" pitchFamily="34" charset="0"/>
              </a:rPr>
              <a:t>❷ </a:t>
            </a:r>
            <a:r>
              <a:rPr lang="en-GB" sz="1200" dirty="0" err="1">
                <a:solidFill>
                  <a:schemeClr val="accent4"/>
                </a:solidFill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n-GB" sz="1200" dirty="0" err="1">
                <a:ea typeface="Calibri" panose="020F0502020204030204" pitchFamily="34" charset="0"/>
                <a:cs typeface="Arial" panose="020B0604020202020204" pitchFamily="34" charset="0"/>
              </a:rPr>
              <a:t>erivesilämpöpumput</a:t>
            </a:r>
            <a:endParaRPr lang="en-GB" sz="12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fi-FI" sz="1050" dirty="0">
              <a:solidFill>
                <a:schemeClr val="accent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en-GB" sz="105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400" b="1" dirty="0"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VALAISTUS: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FFC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❶</a:t>
            </a:r>
            <a:r>
              <a:rPr lang="fi-FI" sz="1200" dirty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LED-valaistus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FFC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❷</a:t>
            </a:r>
            <a:r>
              <a:rPr lang="fi-FI" sz="1200" dirty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mukautuva valaistusjärjestelmä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FFC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❸</a:t>
            </a:r>
            <a:r>
              <a:rPr lang="fi-FI" sz="1200" dirty="0">
                <a:solidFill>
                  <a:schemeClr val="accent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LED-valonheittimet ja kävelytievalot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en-GB" sz="900" dirty="0">
              <a:solidFill>
                <a:schemeClr val="accent4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02FB7A-7870-4FFE-980D-CA48DA6D5B1A}"/>
              </a:ext>
            </a:extLst>
          </p:cNvPr>
          <p:cNvSpPr txBox="1"/>
          <p:nvPr/>
        </p:nvSpPr>
        <p:spPr>
          <a:xfrm>
            <a:off x="4572000" y="620688"/>
            <a:ext cx="4070351" cy="3678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400" b="1" dirty="0">
                <a:latin typeface="+mj-lt"/>
                <a:ea typeface="Segoe UI Symbol" panose="020B0502040204020203" pitchFamily="34" charset="0"/>
                <a:cs typeface="Sabon Next LT" panose="020B0502040204020203" pitchFamily="2" charset="0"/>
              </a:rPr>
              <a:t>RAKENNUKSET:</a:t>
            </a: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0070C0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❶</a:t>
            </a:r>
            <a:r>
              <a:rPr lang="fi-FI" sz="1200" dirty="0">
                <a:solidFill>
                  <a:schemeClr val="accent3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Segoe UI Symbol" panose="020B0502040204020203" pitchFamily="34" charset="0"/>
              </a:rPr>
              <a:t>seinien maalaaminen valkoiseksi/ikkunoiden lisääminen</a:t>
            </a: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0070C0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❷</a:t>
            </a:r>
            <a:r>
              <a:rPr lang="fi-FI" sz="1200" dirty="0">
                <a:solidFill>
                  <a:schemeClr val="accent3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Segoe UI Symbol" panose="020B0502040204020203" pitchFamily="34" charset="0"/>
              </a:rPr>
              <a:t>ilmaverhon asentaminen</a:t>
            </a: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0070C0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❸</a:t>
            </a:r>
            <a:r>
              <a:rPr lang="fi-FI" sz="1200" dirty="0">
                <a:solidFill>
                  <a:schemeClr val="accent3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Segoe UI Symbol" panose="020B0502040204020203" pitchFamily="34" charset="0"/>
              </a:rPr>
              <a:t>lämmitys, ilmanvaihto ja ilmastointi -järjestelmän optimointi (HVAC)</a:t>
            </a: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endParaRPr lang="fi-FI" sz="1200" dirty="0">
              <a:solidFill>
                <a:schemeClr val="accent3"/>
              </a:solidFill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0070C0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❹ </a:t>
            </a:r>
            <a:r>
              <a:rPr lang="fi-FI" sz="1200" dirty="0">
                <a:ea typeface="Calibri" panose="020F0502020204030204" pitchFamily="34" charset="0"/>
                <a:cs typeface="Segoe UI Symbol" panose="020B0502040204020203" pitchFamily="34" charset="0"/>
              </a:rPr>
              <a:t>eristykset</a:t>
            </a: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0070C0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❺</a:t>
            </a:r>
            <a:r>
              <a:rPr lang="fi-FI" sz="1200" dirty="0">
                <a:solidFill>
                  <a:schemeClr val="accent3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Segoe UI Symbol" panose="020B0502040204020203" pitchFamily="34" charset="0"/>
              </a:rPr>
              <a:t>lähes nollaenergiarakennus</a:t>
            </a: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0070C0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❻</a:t>
            </a:r>
            <a:r>
              <a:rPr lang="fi-FI" sz="1200" dirty="0">
                <a:solidFill>
                  <a:schemeClr val="accent3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Segoe UI Symbol" panose="020B0502040204020203" pitchFamily="34" charset="0"/>
              </a:rPr>
              <a:t>tarveohjattu ilmanvaihtojärjestelmä</a:t>
            </a: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endParaRPr lang="fi-FI" sz="1200" dirty="0">
              <a:solidFill>
                <a:schemeClr val="accent3"/>
              </a:solidFill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0070C0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❼</a:t>
            </a:r>
            <a:r>
              <a:rPr lang="fi-FI" sz="1200" dirty="0">
                <a:solidFill>
                  <a:schemeClr val="accent3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Segoe UI Symbol" panose="020B0502040204020203" pitchFamily="34" charset="0"/>
              </a:rPr>
              <a:t>ilmanlämpötilan säätäminen</a:t>
            </a: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0070C0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❽</a:t>
            </a:r>
            <a:r>
              <a:rPr lang="fi-FI" sz="1200" dirty="0">
                <a:solidFill>
                  <a:schemeClr val="accent3"/>
                </a:solidFill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Segoe UI Symbol" panose="020B0502040204020203" pitchFamily="34" charset="0"/>
              </a:rPr>
              <a:t>viherkatto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en-GB" sz="900" b="1" dirty="0">
              <a:solidFill>
                <a:schemeClr val="accent4"/>
              </a:solidFill>
              <a:latin typeface="+mj-lt"/>
              <a:ea typeface="Calibri" panose="020F0502020204030204" pitchFamily="34" charset="0"/>
              <a:cs typeface="Segoe UI Symbol" panose="020B0502040204020203" pitchFamily="34" charset="0"/>
            </a:endParaRPr>
          </a:p>
        </p:txBody>
      </p:sp>
      <p:sp>
        <p:nvSpPr>
          <p:cNvPr id="5" name="Slide Number Placeholder 19">
            <a:extLst>
              <a:ext uri="{FF2B5EF4-FFF2-40B4-BE49-F238E27FC236}">
                <a16:creationId xmlns:a16="http://schemas.microsoft.com/office/drawing/2014/main" id="{AC08C594-D749-42D8-9ACA-0A2DE5031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568" y="6223124"/>
            <a:ext cx="240779" cy="273844"/>
          </a:xfrm>
        </p:spPr>
        <p:txBody>
          <a:bodyPr/>
          <a:lstStyle/>
          <a:p>
            <a:r>
              <a:rPr lang="en-US" dirty="0"/>
              <a:t>0</a:t>
            </a:r>
            <a:fld id="{4F4E0FEE-E42D-435A-A441-DBC63D7AFC28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711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0A4AF94B-8948-4B9F-B321-41413E7BD067}"/>
              </a:ext>
            </a:extLst>
          </p:cNvPr>
          <p:cNvSpPr txBox="1"/>
          <p:nvPr/>
        </p:nvSpPr>
        <p:spPr>
          <a:xfrm>
            <a:off x="414152" y="548680"/>
            <a:ext cx="3869816" cy="4655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400" b="1" dirty="0"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VAIHTOEHTOISET POLTTOAINEET: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❶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maasähkö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❷</a:t>
            </a:r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LNG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PowerPac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❸</a:t>
            </a:r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LNG-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proomu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❹ 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LNG-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bunkraus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: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kuorma-autosta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alukseen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❺</a:t>
            </a:r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LNG-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bunkraus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: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rannikolta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alukseen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❻</a:t>
            </a:r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LNG-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bunkraus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: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aluksesta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alukseen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❼ 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LNG-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bunkraus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: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paikallinen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nesteytyslaitos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❽</a:t>
            </a:r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vaihtoehtoiset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polttoaineet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❾</a:t>
            </a:r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automatisoidut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kiinnitysjärjestelmät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❿</a:t>
            </a:r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hybridivoimansiirto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⓫</a:t>
            </a:r>
            <a:r>
              <a:rPr lang="en-GB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hybridivoimansiirto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 (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ladattava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 hybrid)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bg1">
                    <a:lumMod val="65000"/>
                  </a:schemeClr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⓬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voimansiirron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sähköistys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en-GB" sz="900" b="1" dirty="0">
              <a:solidFill>
                <a:schemeClr val="accent4"/>
              </a:solidFill>
              <a:latin typeface="+mj-lt"/>
              <a:ea typeface="Calibri" panose="020F0502020204030204" pitchFamily="34" charset="0"/>
              <a:cs typeface="Segoe UI Symbol" panose="020B05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02FB7A-7870-4FFE-980D-CA48DA6D5B1A}"/>
              </a:ext>
            </a:extLst>
          </p:cNvPr>
          <p:cNvSpPr txBox="1"/>
          <p:nvPr/>
        </p:nvSpPr>
        <p:spPr>
          <a:xfrm>
            <a:off x="4572000" y="548680"/>
            <a:ext cx="4070351" cy="2733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400" b="1" dirty="0"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UUSIUTUVAT ENERGIARATKAISUT: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accent6"/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❶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osta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 “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vihreää</a:t>
            </a:r>
            <a:r>
              <a:rPr lang="en-GB" sz="1200" dirty="0">
                <a:ea typeface="Calibri" panose="020F0502020204030204" pitchFamily="34" charset="0"/>
                <a:cs typeface="Segoe UI Symbol" panose="020B0502040204020203" pitchFamily="34" charset="0"/>
              </a:rPr>
              <a:t>”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energiaa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accent6"/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❷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aurinkosähköjärjestelmä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accent6"/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❸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tuulivoima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accent6"/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❹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vesivoima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en-GB" sz="1200" dirty="0">
              <a:solidFill>
                <a:schemeClr val="accent6"/>
              </a:solidFill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accent6"/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❺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biokaasu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accent6"/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❻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maalämpö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en-GB" sz="1200" b="1" dirty="0">
                <a:solidFill>
                  <a:schemeClr val="accent6"/>
                </a:solidFill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❼ </a:t>
            </a:r>
            <a:r>
              <a:rPr lang="en-GB" sz="1200" dirty="0" err="1">
                <a:ea typeface="Calibri" panose="020F0502020204030204" pitchFamily="34" charset="0"/>
                <a:cs typeface="Segoe UI Symbol" panose="020B0502040204020203" pitchFamily="34" charset="0"/>
              </a:rPr>
              <a:t>mikroturbiini</a:t>
            </a:r>
            <a:endParaRPr lang="en-GB" sz="1200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en-GB" sz="900" b="1" dirty="0">
              <a:solidFill>
                <a:schemeClr val="accent4"/>
              </a:solidFill>
              <a:latin typeface="+mj-lt"/>
              <a:ea typeface="Calibri" panose="020F0502020204030204" pitchFamily="34" charset="0"/>
              <a:cs typeface="Segoe UI Symbol" panose="020B0502040204020203" pitchFamily="34" charset="0"/>
            </a:endParaRPr>
          </a:p>
        </p:txBody>
      </p:sp>
      <p:sp>
        <p:nvSpPr>
          <p:cNvPr id="4" name="Slide Number Placeholder 19">
            <a:extLst>
              <a:ext uri="{FF2B5EF4-FFF2-40B4-BE49-F238E27FC236}">
                <a16:creationId xmlns:a16="http://schemas.microsoft.com/office/drawing/2014/main" id="{E9331D19-C42D-4FA4-BE7A-31F9742C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568" y="6228577"/>
            <a:ext cx="240779" cy="273844"/>
          </a:xfrm>
        </p:spPr>
        <p:txBody>
          <a:bodyPr/>
          <a:lstStyle/>
          <a:p>
            <a:r>
              <a:rPr lang="en-US" dirty="0"/>
              <a:t>0</a:t>
            </a:r>
            <a:fld id="{4F4E0FEE-E42D-435A-A441-DBC63D7AFC2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715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0A4AF94B-8948-4B9F-B321-41413E7BD067}"/>
              </a:ext>
            </a:extLst>
          </p:cNvPr>
          <p:cNvSpPr txBox="1"/>
          <p:nvPr/>
        </p:nvSpPr>
        <p:spPr>
          <a:xfrm>
            <a:off x="497670" y="610154"/>
            <a:ext cx="4506378" cy="4975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7661" indent="-256223" algn="just">
              <a:lnSpc>
                <a:spcPct val="107000"/>
              </a:lnSpc>
              <a:spcAft>
                <a:spcPts val="600"/>
              </a:spcAft>
            </a:pPr>
            <a:r>
              <a:rPr lang="en-GB" sz="1400" b="1" dirty="0">
                <a:latin typeface="+mj-lt"/>
                <a:ea typeface="Calibri" panose="020F0502020204030204" pitchFamily="34" charset="0"/>
                <a:cs typeface="Segoe UI Symbol" panose="020B0502040204020203" pitchFamily="34" charset="0"/>
              </a:rPr>
              <a:t>TEHOKKUUS:</a:t>
            </a:r>
            <a:endParaRPr lang="fi-FI" sz="1400" b="1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❶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energia- / päästötavoitteet </a:t>
            </a: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❷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energianhallintajärjestelmä</a:t>
            </a: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❸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energia-auditoinnit</a:t>
            </a: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endParaRPr lang="fi-FI" sz="1200" dirty="0">
              <a:solidFill>
                <a:schemeClr val="accent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❹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älykkään sähköverkon käyttöönotto</a:t>
            </a: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❺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työntekijöiden aloitejärjestelmä</a:t>
            </a: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❻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työntekijöiden ympäristökoulutus</a:t>
            </a: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endParaRPr lang="fi-FI" sz="1200" dirty="0">
              <a:solidFill>
                <a:schemeClr val="accent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❼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työntekijöiden bussikuljetukset</a:t>
            </a: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❽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työsuhde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polkupyörien </a:t>
            </a:r>
            <a:r>
              <a:rPr lang="fi-FI" sz="1200">
                <a:ea typeface="Calibri" panose="020F0502020204030204" pitchFamily="34" charset="0"/>
                <a:cs typeface="Times New Roman" panose="02020603050405020304" pitchFamily="18" charset="0"/>
              </a:rPr>
              <a:t>tarjoaminen työntekijöille</a:t>
            </a:r>
            <a:endParaRPr lang="fi-FI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❾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energian niputus</a:t>
            </a: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endParaRPr lang="fi-FI" sz="1200" dirty="0">
              <a:solidFill>
                <a:schemeClr val="accent4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❿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yritysten välisen hukkalämmön hyödyntäminen</a:t>
            </a:r>
          </a:p>
          <a:p>
            <a:pPr marL="337661" indent="-256223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⓫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raskaiden ajoneuvojen päästöjen hallintavyöhyke</a:t>
            </a:r>
          </a:p>
          <a:p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</a:rPr>
              <a:t>  ⓬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vaihtoehtoinen raskaiden ajoneuvojen jäähdytys: DTRU</a:t>
            </a:r>
            <a:endParaRPr lang="en-GB" sz="1200" b="1" dirty="0"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en-GB" sz="900" b="1" dirty="0">
              <a:solidFill>
                <a:schemeClr val="accent4"/>
              </a:solidFill>
              <a:latin typeface="+mj-lt"/>
              <a:ea typeface="Calibri" panose="020F0502020204030204" pitchFamily="34" charset="0"/>
              <a:cs typeface="Segoe UI Symbol" panose="020B0502040204020203" pitchFamily="34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en-GB" sz="900" b="1" dirty="0">
              <a:solidFill>
                <a:schemeClr val="accent4"/>
              </a:solidFill>
              <a:latin typeface="+mj-lt"/>
              <a:ea typeface="Calibri" panose="020F0502020204030204" pitchFamily="34" charset="0"/>
              <a:cs typeface="Segoe UI Symbol" panose="020B0502040204020203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6BC9CF5-F2BA-4E08-8334-AC90A29D92DE}"/>
              </a:ext>
            </a:extLst>
          </p:cNvPr>
          <p:cNvSpPr/>
          <p:nvPr/>
        </p:nvSpPr>
        <p:spPr>
          <a:xfrm>
            <a:off x="4381262" y="3789040"/>
            <a:ext cx="190738" cy="189000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i-FI" sz="700" dirty="0">
                <a:cs typeface="Arial" panose="020B0604020202020204" pitchFamily="34" charset="0"/>
              </a:rPr>
              <a:t>21</a:t>
            </a:r>
            <a:endParaRPr lang="fi-FI" sz="1200" dirty="0">
              <a:cs typeface="Arial" panose="020B0604020202020204" pitchFamily="34" charset="0"/>
            </a:endParaRPr>
          </a:p>
        </p:txBody>
      </p:sp>
      <p:sp>
        <p:nvSpPr>
          <p:cNvPr id="7" name="Slide Number Placeholder 19">
            <a:extLst>
              <a:ext uri="{FF2B5EF4-FFF2-40B4-BE49-F238E27FC236}">
                <a16:creationId xmlns:a16="http://schemas.microsoft.com/office/drawing/2014/main" id="{290C3741-ABB7-4FAE-AF37-5CCD7A94E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3568" y="6237126"/>
            <a:ext cx="240779" cy="273844"/>
          </a:xfrm>
        </p:spPr>
        <p:txBody>
          <a:bodyPr/>
          <a:lstStyle/>
          <a:p>
            <a:r>
              <a:rPr lang="en-US" dirty="0"/>
              <a:t>0</a:t>
            </a:r>
            <a:fld id="{4F4E0FEE-E42D-435A-A441-DBC63D7AFC28}" type="slidenum">
              <a:rPr lang="ru-RU" smtClean="0"/>
              <a:t>5</a:t>
            </a:fld>
            <a:endParaRPr lang="ru-RU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0FC7EA02-E845-4F4D-871F-C69FF2656C05}"/>
              </a:ext>
            </a:extLst>
          </p:cNvPr>
          <p:cNvSpPr txBox="1"/>
          <p:nvPr/>
        </p:nvSpPr>
        <p:spPr>
          <a:xfrm>
            <a:off x="3882220" y="805073"/>
            <a:ext cx="4570890" cy="3279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9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⓭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vaihtoehtoinen raskaiden ajoneuvojen jäähdytys: sähkön syöttö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   ⓮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vihreän sataman maksut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   ⓯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hidas höyrytys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fi-FI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    ⓰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voimansiirron sähköistys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    ⓱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energiaa säästävät renkaat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    ⓲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rengaspaineen valvonta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endParaRPr lang="fi-FI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⓳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regeneratiivinen käyttövoima</a:t>
            </a:r>
          </a:p>
          <a:p>
            <a:pPr marL="337661" indent="-135255" algn="just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    ⓴</a:t>
            </a:r>
            <a:r>
              <a:rPr lang="fi-FI" sz="1200" dirty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päästöjen hallintateknologiat</a:t>
            </a:r>
          </a:p>
          <a:p>
            <a:pPr marL="337661" indent="-135255">
              <a:lnSpc>
                <a:spcPct val="107000"/>
              </a:lnSpc>
              <a:spcAft>
                <a:spcPts val="600"/>
              </a:spcAft>
            </a:pP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1200" dirty="0">
                <a:solidFill>
                  <a:srgbClr val="70AD47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fi-FI" sz="1200" dirty="0" err="1">
                <a:ea typeface="Calibri" panose="020F0502020204030204" pitchFamily="34" charset="0"/>
                <a:cs typeface="Times New Roman" panose="02020603050405020304" pitchFamily="18" charset="0"/>
              </a:rPr>
              <a:t>eco</a:t>
            </a:r>
            <a:r>
              <a:rPr lang="fi-FI" sz="1200" dirty="0">
                <a:ea typeface="Calibri" panose="020F0502020204030204" pitchFamily="34" charset="0"/>
                <a:cs typeface="Times New Roman" panose="02020603050405020304" pitchFamily="18" charset="0"/>
              </a:rPr>
              <a:t>-ajotunnit</a:t>
            </a:r>
          </a:p>
        </p:txBody>
      </p:sp>
    </p:spTree>
    <p:extLst>
      <p:ext uri="{BB962C8B-B14F-4D97-AF65-F5344CB8AC3E}">
        <p14:creationId xmlns:p14="http://schemas.microsoft.com/office/powerpoint/2010/main" val="2049146703"/>
      </p:ext>
    </p:extLst>
  </p:cSld>
  <p:clrMapOvr>
    <a:masterClrMapping/>
  </p:clrMapOvr>
</p:sld>
</file>

<file path=ppt/theme/theme1.xml><?xml version="1.0" encoding="utf-8"?>
<a:theme xmlns:a="http://schemas.openxmlformats.org/drawingml/2006/main" name="TEM_Rakennerahastot_2014-2020_mallipohja_EAKR_FI_7.14">
  <a:themeElements>
    <a:clrScheme name="TEM_Rakennerahastot">
      <a:dk1>
        <a:sysClr val="windowText" lastClr="000000"/>
      </a:dk1>
      <a:lt1>
        <a:srgbClr val="FFFFFF"/>
      </a:lt1>
      <a:dk2>
        <a:srgbClr val="646464"/>
      </a:dk2>
      <a:lt2>
        <a:srgbClr val="FFFFFF"/>
      </a:lt2>
      <a:accent1>
        <a:srgbClr val="8CBE41"/>
      </a:accent1>
      <a:accent2>
        <a:srgbClr val="5BC6E8"/>
      </a:accent2>
      <a:accent3>
        <a:srgbClr val="009FDA"/>
      </a:accent3>
      <a:accent4>
        <a:srgbClr val="5F378C"/>
      </a:accent4>
      <a:accent5>
        <a:srgbClr val="E2007A"/>
      </a:accent5>
      <a:accent6>
        <a:srgbClr val="F6921E"/>
      </a:accent6>
      <a:hlink>
        <a:srgbClr val="00549F"/>
      </a:hlink>
      <a:folHlink>
        <a:srgbClr val="00B299"/>
      </a:folHlink>
    </a:clrScheme>
    <a:fontScheme name="TEM_Rakennerahast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F0949FD996DCD4C969C1AF8FBBD6E8F" ma:contentTypeVersion="16" ma:contentTypeDescription="Luo uusi asiakirja." ma:contentTypeScope="" ma:versionID="7200bb598e7ecf53b90b765b5f2953aa">
  <xsd:schema xmlns:xsd="http://www.w3.org/2001/XMLSchema" xmlns:xs="http://www.w3.org/2001/XMLSchema" xmlns:p="http://schemas.microsoft.com/office/2006/metadata/properties" xmlns:ns2="0c9e0df8-b05e-4f8d-be25-ed5823d59427" xmlns:ns3="1a2309d5-4d99-4dfa-82de-a38dcf4171fd" targetNamespace="http://schemas.microsoft.com/office/2006/metadata/properties" ma:root="true" ma:fieldsID="a3ab060b204a9c186d12ff66ba26118c" ns2:_="" ns3:_="">
    <xsd:import namespace="0c9e0df8-b05e-4f8d-be25-ed5823d59427"/>
    <xsd:import namespace="1a2309d5-4d99-4dfa-82de-a38dcf4171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9e0df8-b05e-4f8d-be25-ed5823d594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Kuvien tunnisteet" ma:readOnly="false" ma:fieldId="{5cf76f15-5ced-4ddc-b409-7134ff3c332f}" ma:taxonomyMulti="true" ma:sspId="3c5529c5-a027-4c82-ab4e-2b087dfb9f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2309d5-4d99-4dfa-82de-a38dcf4171fd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82565083-9840-4fd7-b0f4-1f44a400f1bd}" ma:internalName="TaxCatchAll" ma:showField="CatchAllData" ma:web="1a2309d5-4d99-4dfa-82de-a38dcf4171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9e0df8-b05e-4f8d-be25-ed5823d59427">
      <Terms xmlns="http://schemas.microsoft.com/office/infopath/2007/PartnerControls"/>
    </lcf76f155ced4ddcb4097134ff3c332f>
    <TaxCatchAll xmlns="1a2309d5-4d99-4dfa-82de-a38dcf4171f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B6E12E-CFB7-4431-ABB4-1E169DBBDECB}"/>
</file>

<file path=customXml/itemProps2.xml><?xml version="1.0" encoding="utf-8"?>
<ds:datastoreItem xmlns:ds="http://schemas.openxmlformats.org/officeDocument/2006/customXml" ds:itemID="{AEC11A29-9B03-45E1-B762-E47ACA17FE32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0c9e0df8-b05e-4f8d-be25-ed5823d59427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1a2309d5-4d99-4dfa-82de-a38dcf4171fd"/>
  </ds:schemaRefs>
</ds:datastoreItem>
</file>

<file path=customXml/itemProps3.xml><?xml version="1.0" encoding="utf-8"?>
<ds:datastoreItem xmlns:ds="http://schemas.openxmlformats.org/officeDocument/2006/customXml" ds:itemID="{9C8E985B-E9C8-447D-BEA7-B2C785171D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TEM_Rakennerahastot_2014-2020_mallipohja_EAKR_FI_7.14</Template>
  <TotalTime>233</TotalTime>
  <Words>325</Words>
  <Application>Microsoft Office PowerPoint</Application>
  <PresentationFormat>On-screen Show (4:3)</PresentationFormat>
  <Paragraphs>115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TEM_Rakennerahastot_2014-2020_mallipohja_EAKR_FI_7.14</vt:lpstr>
      <vt:lpstr>Toteutuksen aikajana</vt:lpstr>
      <vt:lpstr>Toteutuksen aikajana</vt:lpstr>
      <vt:lpstr>PowerPoint Presentation</vt:lpstr>
      <vt:lpstr>PowerPoint Presentation</vt:lpstr>
      <vt:lpstr>PowerPoint Presentation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temlyrale1</dc:creator>
  <cp:lastModifiedBy>Niko Hänninen</cp:lastModifiedBy>
  <cp:revision>7</cp:revision>
  <dcterms:created xsi:type="dcterms:W3CDTF">2014-07-07T12:15:05Z</dcterms:created>
  <dcterms:modified xsi:type="dcterms:W3CDTF">2022-12-07T14:56:32Z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0x010100BF0949FD996DCD4C969C1AF8FBBD6E8F</vt:lpwstr>
  </property>
  <property fmtid="{D5CDD505-2E9C-101B-9397-08002B2CF9AE}" pid="3" name="MediaServiceImageTags">
    <vt:lpwstr/>
  </property>
</Properties>
</file>